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309" r:id="rId2"/>
    <p:sldId id="306" r:id="rId3"/>
    <p:sldId id="259" r:id="rId4"/>
    <p:sldId id="262" r:id="rId5"/>
    <p:sldId id="289" r:id="rId6"/>
    <p:sldId id="258" r:id="rId7"/>
    <p:sldId id="267" r:id="rId8"/>
    <p:sldId id="260" r:id="rId9"/>
    <p:sldId id="264" r:id="rId10"/>
    <p:sldId id="263" r:id="rId11"/>
    <p:sldId id="266" r:id="rId12"/>
    <p:sldId id="268" r:id="rId13"/>
    <p:sldId id="269" r:id="rId14"/>
    <p:sldId id="279" r:id="rId15"/>
    <p:sldId id="274" r:id="rId16"/>
    <p:sldId id="277" r:id="rId17"/>
    <p:sldId id="296" r:id="rId18"/>
    <p:sldId id="280" r:id="rId19"/>
    <p:sldId id="281" r:id="rId20"/>
    <p:sldId id="287" r:id="rId21"/>
    <p:sldId id="271" r:id="rId22"/>
    <p:sldId id="283" r:id="rId23"/>
    <p:sldId id="284" r:id="rId24"/>
    <p:sldId id="276" r:id="rId25"/>
    <p:sldId id="270" r:id="rId26"/>
    <p:sldId id="302" r:id="rId27"/>
    <p:sldId id="282" r:id="rId28"/>
    <p:sldId id="295" r:id="rId29"/>
    <p:sldId id="297" r:id="rId30"/>
    <p:sldId id="298" r:id="rId31"/>
    <p:sldId id="293" r:id="rId32"/>
    <p:sldId id="294" r:id="rId33"/>
    <p:sldId id="291" r:id="rId34"/>
    <p:sldId id="290" r:id="rId35"/>
    <p:sldId id="301" r:id="rId36"/>
    <p:sldId id="299" r:id="rId37"/>
    <p:sldId id="286" r:id="rId38"/>
    <p:sldId id="319" r:id="rId39"/>
    <p:sldId id="320" r:id="rId40"/>
    <p:sldId id="316" r:id="rId41"/>
    <p:sldId id="315" r:id="rId42"/>
    <p:sldId id="288" r:id="rId43"/>
    <p:sldId id="308" r:id="rId44"/>
    <p:sldId id="321" r:id="rId45"/>
    <p:sldId id="31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EDB8C3-379D-418E-BFC6-D2336F510885}" v="867" dt="2019-08-25T03:48:14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>
        <p:scale>
          <a:sx n="100" d="100"/>
          <a:sy n="100" d="100"/>
        </p:scale>
        <p:origin x="168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 Petit" userId="c1f43558cd3d0923" providerId="LiveId" clId="{F9EDB8C3-379D-418E-BFC6-D2336F510885}"/>
    <pc:docChg chg="undo redo custSel mod addSld delSld modSld sldOrd">
      <pc:chgData name="Don Petit" userId="c1f43558cd3d0923" providerId="LiveId" clId="{F9EDB8C3-379D-418E-BFC6-D2336F510885}" dt="2019-08-25T03:48:14.251" v="3537"/>
      <pc:docMkLst>
        <pc:docMk/>
      </pc:docMkLst>
      <pc:sldChg chg="addSp delSp modSp ord modTransition modAnim">
        <pc:chgData name="Don Petit" userId="c1f43558cd3d0923" providerId="LiveId" clId="{F9EDB8C3-379D-418E-BFC6-D2336F510885}" dt="2019-08-25T03:38:35.440" v="3291"/>
        <pc:sldMkLst>
          <pc:docMk/>
          <pc:sldMk cId="1364184313" sldId="258"/>
        </pc:sldMkLst>
        <pc:spChg chg="del">
          <ac:chgData name="Don Petit" userId="c1f43558cd3d0923" providerId="LiveId" clId="{F9EDB8C3-379D-418E-BFC6-D2336F510885}" dt="2019-08-23T01:42:10.303" v="6" actId="478"/>
          <ac:spMkLst>
            <pc:docMk/>
            <pc:sldMk cId="1364184313" sldId="258"/>
            <ac:spMk id="2" creationId="{F8B06CB7-77EF-4EC1-8F7C-50389AB72013}"/>
          </ac:spMkLst>
        </pc:spChg>
        <pc:spChg chg="add mod">
          <ac:chgData name="Don Petit" userId="c1f43558cd3d0923" providerId="LiveId" clId="{F9EDB8C3-379D-418E-BFC6-D2336F510885}" dt="2019-08-24T00:17:44.850" v="500" actId="1076"/>
          <ac:spMkLst>
            <pc:docMk/>
            <pc:sldMk cId="1364184313" sldId="258"/>
            <ac:spMk id="3" creationId="{3C5D6B23-40DD-41D6-9CBF-429F269C3771}"/>
          </ac:spMkLst>
        </pc:spChg>
        <pc:picChg chg="mod modCrop">
          <ac:chgData name="Don Petit" userId="c1f43558cd3d0923" providerId="LiveId" clId="{F9EDB8C3-379D-418E-BFC6-D2336F510885}" dt="2019-08-24T00:17:33.113" v="499" actId="1076"/>
          <ac:picMkLst>
            <pc:docMk/>
            <pc:sldMk cId="1364184313" sldId="258"/>
            <ac:picMk id="5" creationId="{9BA9F720-DFA2-4E07-9F7D-C3EFF8B7925C}"/>
          </ac:picMkLst>
        </pc:picChg>
      </pc:sldChg>
      <pc:sldChg chg="addSp modSp add modTransition modAnim">
        <pc:chgData name="Don Petit" userId="c1f43558cd3d0923" providerId="LiveId" clId="{F9EDB8C3-379D-418E-BFC6-D2336F510885}" dt="2019-08-25T03:37:34.226" v="3282"/>
        <pc:sldMkLst>
          <pc:docMk/>
          <pc:sldMk cId="324511012" sldId="259"/>
        </pc:sldMkLst>
        <pc:spChg chg="add mod">
          <ac:chgData name="Don Petit" userId="c1f43558cd3d0923" providerId="LiveId" clId="{F9EDB8C3-379D-418E-BFC6-D2336F510885}" dt="2019-08-25T02:48:13.630" v="2929" actId="1076"/>
          <ac:spMkLst>
            <pc:docMk/>
            <pc:sldMk cId="324511012" sldId="259"/>
            <ac:spMk id="2" creationId="{21480F00-823B-43FF-825B-FE277AAB883F}"/>
          </ac:spMkLst>
        </pc:spChg>
        <pc:spChg chg="add mod ord">
          <ac:chgData name="Don Petit" userId="c1f43558cd3d0923" providerId="LiveId" clId="{F9EDB8C3-379D-418E-BFC6-D2336F510885}" dt="2019-08-25T02:48:08.141" v="2928" actId="1076"/>
          <ac:spMkLst>
            <pc:docMk/>
            <pc:sldMk cId="324511012" sldId="259"/>
            <ac:spMk id="4" creationId="{A5E8D9C6-CB59-4A8F-8E2B-2995CAD38671}"/>
          </ac:spMkLst>
        </pc:spChg>
        <pc:picChg chg="add mod modCrop">
          <ac:chgData name="Don Petit" userId="c1f43558cd3d0923" providerId="LiveId" clId="{F9EDB8C3-379D-418E-BFC6-D2336F510885}" dt="2019-08-23T01:44:26.485" v="22" actId="1366"/>
          <ac:picMkLst>
            <pc:docMk/>
            <pc:sldMk cId="324511012" sldId="259"/>
            <ac:picMk id="3" creationId="{357B45E2-CB4D-43B6-8A99-591FF72B38D5}"/>
          </ac:picMkLst>
        </pc:picChg>
      </pc:sldChg>
      <pc:sldChg chg="addSp delSp modSp add mod ord modTransition setBg modAnim">
        <pc:chgData name="Don Petit" userId="c1f43558cd3d0923" providerId="LiveId" clId="{F9EDB8C3-379D-418E-BFC6-D2336F510885}" dt="2019-08-25T03:38:42.973" v="3297"/>
        <pc:sldMkLst>
          <pc:docMk/>
          <pc:sldMk cId="3555405001" sldId="260"/>
        </pc:sldMkLst>
        <pc:spChg chg="add mod">
          <ac:chgData name="Don Petit" userId="c1f43558cd3d0923" providerId="LiveId" clId="{F9EDB8C3-379D-418E-BFC6-D2336F510885}" dt="2019-08-24T00:30:16.536" v="634"/>
          <ac:spMkLst>
            <pc:docMk/>
            <pc:sldMk cId="3555405001" sldId="260"/>
            <ac:spMk id="2" creationId="{AA3292CE-D81E-45F3-9650-6AC102E2FE7B}"/>
          </ac:spMkLst>
        </pc:spChg>
        <pc:spChg chg="add del">
          <ac:chgData name="Don Petit" userId="c1f43558cd3d0923" providerId="LiveId" clId="{F9EDB8C3-379D-418E-BFC6-D2336F510885}" dt="2019-08-24T00:23:42.747" v="561" actId="26606"/>
          <ac:spMkLst>
            <pc:docMk/>
            <pc:sldMk cId="3555405001" sldId="260"/>
            <ac:spMk id="9" creationId="{7E474281-81D2-445B-80A1-0E2D4738085B}"/>
          </ac:spMkLst>
        </pc:spChg>
        <pc:picChg chg="mod modCrop">
          <ac:chgData name="Don Petit" userId="c1f43558cd3d0923" providerId="LiveId" clId="{F9EDB8C3-379D-418E-BFC6-D2336F510885}" dt="2019-08-24T00:26:06.418" v="625" actId="1076"/>
          <ac:picMkLst>
            <pc:docMk/>
            <pc:sldMk cId="3555405001" sldId="260"/>
            <ac:picMk id="3" creationId="{357B45E2-CB4D-43B6-8A99-591FF72B38D5}"/>
          </ac:picMkLst>
        </pc:picChg>
        <pc:picChg chg="add mod">
          <ac:chgData name="Don Petit" userId="c1f43558cd3d0923" providerId="LiveId" clId="{F9EDB8C3-379D-418E-BFC6-D2336F510885}" dt="2019-08-24T00:26:03.954" v="624" actId="1076"/>
          <ac:picMkLst>
            <pc:docMk/>
            <pc:sldMk cId="3555405001" sldId="260"/>
            <ac:picMk id="4" creationId="{4FE31EDC-E235-4B33-8DA2-00E95963D8F6}"/>
          </ac:picMkLst>
        </pc:picChg>
      </pc:sldChg>
      <pc:sldChg chg="delSp modSp add del">
        <pc:chgData name="Don Petit" userId="c1f43558cd3d0923" providerId="LiveId" clId="{F9EDB8C3-379D-418E-BFC6-D2336F510885}" dt="2019-08-24T00:23:12.739" v="556" actId="2696"/>
        <pc:sldMkLst>
          <pc:docMk/>
          <pc:sldMk cId="3444690966" sldId="261"/>
        </pc:sldMkLst>
        <pc:picChg chg="del mod modCrop">
          <ac:chgData name="Don Petit" userId="c1f43558cd3d0923" providerId="LiveId" clId="{F9EDB8C3-379D-418E-BFC6-D2336F510885}" dt="2019-08-24T00:23:05.773" v="554"/>
          <ac:picMkLst>
            <pc:docMk/>
            <pc:sldMk cId="3444690966" sldId="261"/>
            <ac:picMk id="3" creationId="{357B45E2-CB4D-43B6-8A99-591FF72B38D5}"/>
          </ac:picMkLst>
        </pc:picChg>
      </pc:sldChg>
      <pc:sldChg chg="addSp modSp add ord modTransition modAnim">
        <pc:chgData name="Don Petit" userId="c1f43558cd3d0923" providerId="LiveId" clId="{F9EDB8C3-379D-418E-BFC6-D2336F510885}" dt="2019-08-25T03:48:14.251" v="3537"/>
        <pc:sldMkLst>
          <pc:docMk/>
          <pc:sldMk cId="3391358079" sldId="262"/>
        </pc:sldMkLst>
        <pc:spChg chg="add mod">
          <ac:chgData name="Don Petit" userId="c1f43558cd3d0923" providerId="LiveId" clId="{F9EDB8C3-379D-418E-BFC6-D2336F510885}" dt="2019-08-24T00:43:21.011" v="755" actId="1076"/>
          <ac:spMkLst>
            <pc:docMk/>
            <pc:sldMk cId="3391358079" sldId="262"/>
            <ac:spMk id="2" creationId="{B675C77F-A5BA-4EDE-B50A-6165D15C3A99}"/>
          </ac:spMkLst>
        </pc:spChg>
        <pc:spChg chg="add mod ord">
          <ac:chgData name="Don Petit" userId="c1f43558cd3d0923" providerId="LiveId" clId="{F9EDB8C3-379D-418E-BFC6-D2336F510885}" dt="2019-08-24T00:43:31.858" v="756" actId="14100"/>
          <ac:spMkLst>
            <pc:docMk/>
            <pc:sldMk cId="3391358079" sldId="262"/>
            <ac:spMk id="4" creationId="{B679685C-2417-4FBF-B686-C6F1E773F6E4}"/>
          </ac:spMkLst>
        </pc:spChg>
        <pc:picChg chg="mod modCrop">
          <ac:chgData name="Don Petit" userId="c1f43558cd3d0923" providerId="LiveId" clId="{F9EDB8C3-379D-418E-BFC6-D2336F510885}" dt="2019-08-23T01:47:37.645" v="39" actId="1076"/>
          <ac:picMkLst>
            <pc:docMk/>
            <pc:sldMk cId="3391358079" sldId="262"/>
            <ac:picMk id="3" creationId="{357B45E2-CB4D-43B6-8A99-591FF72B38D5}"/>
          </ac:picMkLst>
        </pc:picChg>
      </pc:sldChg>
      <pc:sldChg chg="addSp modSp add modTransition modAnim">
        <pc:chgData name="Don Petit" userId="c1f43558cd3d0923" providerId="LiveId" clId="{F9EDB8C3-379D-418E-BFC6-D2336F510885}" dt="2019-08-25T03:38:53.518" v="3303"/>
        <pc:sldMkLst>
          <pc:docMk/>
          <pc:sldMk cId="20456862" sldId="263"/>
        </pc:sldMkLst>
        <pc:spChg chg="add mod">
          <ac:chgData name="Don Petit" userId="c1f43558cd3d0923" providerId="LiveId" clId="{F9EDB8C3-379D-418E-BFC6-D2336F510885}" dt="2019-08-25T01:53:18.465" v="2141" actId="1076"/>
          <ac:spMkLst>
            <pc:docMk/>
            <pc:sldMk cId="20456862" sldId="263"/>
            <ac:spMk id="4" creationId="{3444FD43-1E4C-4825-B70F-20CC3D6636D5}"/>
          </ac:spMkLst>
        </pc:spChg>
        <pc:picChg chg="add mod modCrop">
          <ac:chgData name="Don Petit" userId="c1f43558cd3d0923" providerId="LiveId" clId="{F9EDB8C3-379D-418E-BFC6-D2336F510885}" dt="2019-08-23T01:49:25.821" v="49" actId="14100"/>
          <ac:picMkLst>
            <pc:docMk/>
            <pc:sldMk cId="20456862" sldId="263"/>
            <ac:picMk id="3" creationId="{0ABBC462-4C4D-4965-8ED2-56B37D2F9FC8}"/>
          </ac:picMkLst>
        </pc:picChg>
      </pc:sldChg>
      <pc:sldChg chg="addSp delSp modSp add ord modTransition modAnim">
        <pc:chgData name="Don Petit" userId="c1f43558cd3d0923" providerId="LiveId" clId="{F9EDB8C3-379D-418E-BFC6-D2336F510885}" dt="2019-08-25T03:38:50.238" v="3300"/>
        <pc:sldMkLst>
          <pc:docMk/>
          <pc:sldMk cId="3966287658" sldId="264"/>
        </pc:sldMkLst>
        <pc:spChg chg="add mod">
          <ac:chgData name="Don Petit" userId="c1f43558cd3d0923" providerId="LiveId" clId="{F9EDB8C3-379D-418E-BFC6-D2336F510885}" dt="2019-08-24T00:30:35.271" v="638" actId="20577"/>
          <ac:spMkLst>
            <pc:docMk/>
            <pc:sldMk cId="3966287658" sldId="264"/>
            <ac:spMk id="3" creationId="{67A0BA52-D382-4F4F-B178-3C4089EB39EB}"/>
          </ac:spMkLst>
        </pc:spChg>
        <pc:spChg chg="add del mod">
          <ac:chgData name="Don Petit" userId="c1f43558cd3d0923" providerId="LiveId" clId="{F9EDB8C3-379D-418E-BFC6-D2336F510885}" dt="2019-08-23T01:52:40.790" v="76"/>
          <ac:spMkLst>
            <pc:docMk/>
            <pc:sldMk cId="3966287658" sldId="264"/>
            <ac:spMk id="4" creationId="{9BEA9A57-4362-48F8-9255-D9CE46C36079}"/>
          </ac:spMkLst>
        </pc:spChg>
        <pc:picChg chg="add del mod modCrop">
          <ac:chgData name="Don Petit" userId="c1f43558cd3d0923" providerId="LiveId" clId="{F9EDB8C3-379D-418E-BFC6-D2336F510885}" dt="2019-08-23T01:52:40.790" v="76"/>
          <ac:picMkLst>
            <pc:docMk/>
            <pc:sldMk cId="3966287658" sldId="264"/>
            <ac:picMk id="3" creationId="{12254DBB-5D3F-4FE3-8421-965ECA12EBB2}"/>
          </ac:picMkLst>
        </pc:picChg>
        <pc:picChg chg="mod">
          <ac:chgData name="Don Petit" userId="c1f43558cd3d0923" providerId="LiveId" clId="{F9EDB8C3-379D-418E-BFC6-D2336F510885}" dt="2019-08-23T01:53:35.703" v="82" actId="14100"/>
          <ac:picMkLst>
            <pc:docMk/>
            <pc:sldMk cId="3966287658" sldId="264"/>
            <ac:picMk id="5" creationId="{9742F290-F707-4CEF-B1A3-0A9F210ABC8D}"/>
          </ac:picMkLst>
        </pc:picChg>
      </pc:sldChg>
      <pc:sldChg chg="modSp add del">
        <pc:chgData name="Don Petit" userId="c1f43558cd3d0923" providerId="LiveId" clId="{F9EDB8C3-379D-418E-BFC6-D2336F510885}" dt="2019-08-25T01:47:05.778" v="2010" actId="2696"/>
        <pc:sldMkLst>
          <pc:docMk/>
          <pc:sldMk cId="421675077" sldId="265"/>
        </pc:sldMkLst>
        <pc:picChg chg="mod modCrop">
          <ac:chgData name="Don Petit" userId="c1f43558cd3d0923" providerId="LiveId" clId="{F9EDB8C3-379D-418E-BFC6-D2336F510885}" dt="2019-08-23T01:54:24.797" v="89" actId="1076"/>
          <ac:picMkLst>
            <pc:docMk/>
            <pc:sldMk cId="421675077" sldId="265"/>
            <ac:picMk id="3" creationId="{12254DBB-5D3F-4FE3-8421-965ECA12EBB2}"/>
          </ac:picMkLst>
        </pc:picChg>
      </pc:sldChg>
      <pc:sldChg chg="addSp modSp add ord modTransition">
        <pc:chgData name="Don Petit" userId="c1f43558cd3d0923" providerId="LiveId" clId="{F9EDB8C3-379D-418E-BFC6-D2336F510885}" dt="2019-08-25T03:38:57.356" v="3306"/>
        <pc:sldMkLst>
          <pc:docMk/>
          <pc:sldMk cId="64279648" sldId="266"/>
        </pc:sldMkLst>
        <pc:spChg chg="add mod">
          <ac:chgData name="Don Petit" userId="c1f43558cd3d0923" providerId="LiveId" clId="{F9EDB8C3-379D-418E-BFC6-D2336F510885}" dt="2019-08-25T01:53:25.036" v="2142" actId="1076"/>
          <ac:spMkLst>
            <pc:docMk/>
            <pc:sldMk cId="64279648" sldId="266"/>
            <ac:spMk id="4" creationId="{CED83CFB-C831-4380-80A5-496AC4792A6C}"/>
          </ac:spMkLst>
        </pc:spChg>
        <pc:picChg chg="mod modCrop">
          <ac:chgData name="Don Petit" userId="c1f43558cd3d0923" providerId="LiveId" clId="{F9EDB8C3-379D-418E-BFC6-D2336F510885}" dt="2019-08-23T01:54:56.467" v="94" actId="1076"/>
          <ac:picMkLst>
            <pc:docMk/>
            <pc:sldMk cId="64279648" sldId="266"/>
            <ac:picMk id="3" creationId="{12254DBB-5D3F-4FE3-8421-965ECA12EBB2}"/>
          </ac:picMkLst>
        </pc:picChg>
      </pc:sldChg>
      <pc:sldChg chg="addSp modSp add ord modTransition modAnim">
        <pc:chgData name="Don Petit" userId="c1f43558cd3d0923" providerId="LiveId" clId="{F9EDB8C3-379D-418E-BFC6-D2336F510885}" dt="2019-08-25T03:38:39.442" v="3294"/>
        <pc:sldMkLst>
          <pc:docMk/>
          <pc:sldMk cId="869859240" sldId="267"/>
        </pc:sldMkLst>
        <pc:spChg chg="add">
          <ac:chgData name="Don Petit" userId="c1f43558cd3d0923" providerId="LiveId" clId="{F9EDB8C3-379D-418E-BFC6-D2336F510885}" dt="2019-08-24T00:18:33.081" v="505"/>
          <ac:spMkLst>
            <pc:docMk/>
            <pc:sldMk cId="869859240" sldId="267"/>
            <ac:spMk id="4" creationId="{F4E70DCD-1A10-4A97-A121-7FC1599F495B}"/>
          </ac:spMkLst>
        </pc:spChg>
        <pc:picChg chg="add mod modCrop">
          <ac:chgData name="Don Petit" userId="c1f43558cd3d0923" providerId="LiveId" clId="{F9EDB8C3-379D-418E-BFC6-D2336F510885}" dt="2019-08-24T00:19:05.313" v="512" actId="14100"/>
          <ac:picMkLst>
            <pc:docMk/>
            <pc:sldMk cId="869859240" sldId="267"/>
            <ac:picMk id="3" creationId="{61F8A446-4FBD-4008-8992-5B0F1947CB2C}"/>
          </ac:picMkLst>
        </pc:picChg>
      </pc:sldChg>
      <pc:sldChg chg="addSp delSp modSp add modTransition modAnim">
        <pc:chgData name="Don Petit" userId="c1f43558cd3d0923" providerId="LiveId" clId="{F9EDB8C3-379D-418E-BFC6-D2336F510885}" dt="2019-08-25T03:47:57.747" v="3531"/>
        <pc:sldMkLst>
          <pc:docMk/>
          <pc:sldMk cId="2144097025" sldId="268"/>
        </pc:sldMkLst>
        <pc:spChg chg="add del mod">
          <ac:chgData name="Don Petit" userId="c1f43558cd3d0923" providerId="LiveId" clId="{F9EDB8C3-379D-418E-BFC6-D2336F510885}" dt="2019-08-25T03:45:38.314" v="3478" actId="478"/>
          <ac:spMkLst>
            <pc:docMk/>
            <pc:sldMk cId="2144097025" sldId="268"/>
            <ac:spMk id="2" creationId="{8ED3CA01-52AC-4BF1-8B99-F6BAF00795EB}"/>
          </ac:spMkLst>
        </pc:spChg>
        <pc:spChg chg="add del mod">
          <ac:chgData name="Don Petit" userId="c1f43558cd3d0923" providerId="LiveId" clId="{F9EDB8C3-379D-418E-BFC6-D2336F510885}" dt="2019-08-25T03:44:41.658" v="3414" actId="478"/>
          <ac:spMkLst>
            <pc:docMk/>
            <pc:sldMk cId="2144097025" sldId="268"/>
            <ac:spMk id="4" creationId="{39A4DC6C-7517-49DA-9470-9F9B7CD9490A}"/>
          </ac:spMkLst>
        </pc:spChg>
        <pc:spChg chg="mod">
          <ac:chgData name="Don Petit" userId="c1f43558cd3d0923" providerId="LiveId" clId="{F9EDB8C3-379D-418E-BFC6-D2336F510885}" dt="2019-08-25T03:47:23.081" v="3527" actId="1076"/>
          <ac:spMkLst>
            <pc:docMk/>
            <pc:sldMk cId="2144097025" sldId="268"/>
            <ac:spMk id="6" creationId="{0D607A86-687A-4C8B-BDF9-7E3CF86E62BA}"/>
          </ac:spMkLst>
        </pc:spChg>
        <pc:spChg chg="mod">
          <ac:chgData name="Don Petit" userId="c1f43558cd3d0923" providerId="LiveId" clId="{F9EDB8C3-379D-418E-BFC6-D2336F510885}" dt="2019-08-25T03:47:29.228" v="3528" actId="1076"/>
          <ac:spMkLst>
            <pc:docMk/>
            <pc:sldMk cId="2144097025" sldId="268"/>
            <ac:spMk id="7" creationId="{48D0B0CB-08E4-4B1D-B0C4-F8EC2D6A50A9}"/>
          </ac:spMkLst>
        </pc:spChg>
        <pc:grpChg chg="add mod">
          <ac:chgData name="Don Petit" userId="c1f43558cd3d0923" providerId="LiveId" clId="{F9EDB8C3-379D-418E-BFC6-D2336F510885}" dt="2019-08-25T03:47:34.267" v="3529" actId="14100"/>
          <ac:grpSpMkLst>
            <pc:docMk/>
            <pc:sldMk cId="2144097025" sldId="268"/>
            <ac:grpSpMk id="5" creationId="{5A7DA21F-5267-4FF6-8026-FCC5A929E650}"/>
          </ac:grpSpMkLst>
        </pc:grpChg>
        <pc:picChg chg="add mod modCrop">
          <ac:chgData name="Don Petit" userId="c1f43558cd3d0923" providerId="LiveId" clId="{F9EDB8C3-379D-418E-BFC6-D2336F510885}" dt="2019-08-24T00:39:32.956" v="683" actId="1076"/>
          <ac:picMkLst>
            <pc:docMk/>
            <pc:sldMk cId="2144097025" sldId="268"/>
            <ac:picMk id="3" creationId="{02BB63CC-005C-49F0-B8C7-BA640369B112}"/>
          </ac:picMkLst>
        </pc:picChg>
      </pc:sldChg>
      <pc:sldChg chg="addSp delSp modSp add modTransition">
        <pc:chgData name="Don Petit" userId="c1f43558cd3d0923" providerId="LiveId" clId="{F9EDB8C3-379D-418E-BFC6-D2336F510885}" dt="2019-08-25T03:44:37.884" v="3413" actId="478"/>
        <pc:sldMkLst>
          <pc:docMk/>
          <pc:sldMk cId="3627950738" sldId="269"/>
        </pc:sldMkLst>
        <pc:spChg chg="add del mod">
          <ac:chgData name="Don Petit" userId="c1f43558cd3d0923" providerId="LiveId" clId="{F9EDB8C3-379D-418E-BFC6-D2336F510885}" dt="2019-08-25T03:44:37.884" v="3413" actId="478"/>
          <ac:spMkLst>
            <pc:docMk/>
            <pc:sldMk cId="3627950738" sldId="269"/>
            <ac:spMk id="4" creationId="{191BD1D5-A07C-4999-870F-13203D8C1215}"/>
          </ac:spMkLst>
        </pc:spChg>
        <pc:picChg chg="mod modCrop">
          <ac:chgData name="Don Petit" userId="c1f43558cd3d0923" providerId="LiveId" clId="{F9EDB8C3-379D-418E-BFC6-D2336F510885}" dt="2019-08-24T00:39:00.184" v="680" actId="1076"/>
          <ac:picMkLst>
            <pc:docMk/>
            <pc:sldMk cId="3627950738" sldId="269"/>
            <ac:picMk id="3" creationId="{02BB63CC-005C-49F0-B8C7-BA640369B112}"/>
          </ac:picMkLst>
        </pc:picChg>
      </pc:sldChg>
      <pc:sldChg chg="addSp delSp modSp add modTransition">
        <pc:chgData name="Don Petit" userId="c1f43558cd3d0923" providerId="LiveId" clId="{F9EDB8C3-379D-418E-BFC6-D2336F510885}" dt="2019-08-25T03:39:58.368" v="3348"/>
        <pc:sldMkLst>
          <pc:docMk/>
          <pc:sldMk cId="3103124102" sldId="270"/>
        </pc:sldMkLst>
        <pc:spChg chg="add del mod">
          <ac:chgData name="Don Petit" userId="c1f43558cd3d0923" providerId="LiveId" clId="{F9EDB8C3-379D-418E-BFC6-D2336F510885}" dt="2019-08-25T02:09:52.720" v="2380" actId="478"/>
          <ac:spMkLst>
            <pc:docMk/>
            <pc:sldMk cId="3103124102" sldId="270"/>
            <ac:spMk id="2" creationId="{06522A36-4685-4294-A720-6F04B342CB0E}"/>
          </ac:spMkLst>
        </pc:spChg>
        <pc:spChg chg="add mod">
          <ac:chgData name="Don Petit" userId="c1f43558cd3d0923" providerId="LiveId" clId="{F9EDB8C3-379D-418E-BFC6-D2336F510885}" dt="2019-08-25T02:37:37.260" v="2815" actId="404"/>
          <ac:spMkLst>
            <pc:docMk/>
            <pc:sldMk cId="3103124102" sldId="270"/>
            <ac:spMk id="3" creationId="{FEA0D997-144B-4ECF-9440-0AFE322FFDA8}"/>
          </ac:spMkLst>
        </pc:spChg>
        <pc:picChg chg="del mod modCrop">
          <ac:chgData name="Don Petit" userId="c1f43558cd3d0923" providerId="LiveId" clId="{F9EDB8C3-379D-418E-BFC6-D2336F510885}" dt="2019-08-24T01:40:44.116" v="1019" actId="478"/>
          <ac:picMkLst>
            <pc:docMk/>
            <pc:sldMk cId="3103124102" sldId="270"/>
            <ac:picMk id="3" creationId="{02BB63CC-005C-49F0-B8C7-BA640369B112}"/>
          </ac:picMkLst>
        </pc:picChg>
        <pc:picChg chg="add mod modCrop">
          <ac:chgData name="Don Petit" userId="c1f43558cd3d0923" providerId="LiveId" clId="{F9EDB8C3-379D-418E-BFC6-D2336F510885}" dt="2019-08-25T02:37:04.568" v="2776" actId="1076"/>
          <ac:picMkLst>
            <pc:docMk/>
            <pc:sldMk cId="3103124102" sldId="270"/>
            <ac:picMk id="4" creationId="{6860D0FB-8FA6-49A1-9A1A-C70D73E0EC27}"/>
          </ac:picMkLst>
        </pc:picChg>
      </pc:sldChg>
      <pc:sldChg chg="addSp delSp modSp add ord modTransition">
        <pc:chgData name="Don Petit" userId="c1f43558cd3d0923" providerId="LiveId" clId="{F9EDB8C3-379D-418E-BFC6-D2336F510885}" dt="2019-08-25T03:39:45.136" v="3336"/>
        <pc:sldMkLst>
          <pc:docMk/>
          <pc:sldMk cId="1709908816" sldId="271"/>
        </pc:sldMkLst>
        <pc:spChg chg="add del mod">
          <ac:chgData name="Don Petit" userId="c1f43558cd3d0923" providerId="LiveId" clId="{F9EDB8C3-379D-418E-BFC6-D2336F510885}" dt="2019-08-25T03:06:16.747" v="3093" actId="478"/>
          <ac:spMkLst>
            <pc:docMk/>
            <pc:sldMk cId="1709908816" sldId="271"/>
            <ac:spMk id="4" creationId="{D2921BD6-D6DA-4E07-83EE-2711ADB6ABDB}"/>
          </ac:spMkLst>
        </pc:spChg>
        <pc:spChg chg="add">
          <ac:chgData name="Don Petit" userId="c1f43558cd3d0923" providerId="LiveId" clId="{F9EDB8C3-379D-418E-BFC6-D2336F510885}" dt="2019-08-25T03:06:31.210" v="3096"/>
          <ac:spMkLst>
            <pc:docMk/>
            <pc:sldMk cId="1709908816" sldId="271"/>
            <ac:spMk id="5" creationId="{DEA8050A-3C49-401C-A64E-77C24281AA02}"/>
          </ac:spMkLst>
        </pc:spChg>
        <pc:picChg chg="mod modCrop">
          <ac:chgData name="Don Petit" userId="c1f43558cd3d0923" providerId="LiveId" clId="{F9EDB8C3-379D-418E-BFC6-D2336F510885}" dt="2019-08-25T03:37:04.149" v="3273" actId="1076"/>
          <ac:picMkLst>
            <pc:docMk/>
            <pc:sldMk cId="1709908816" sldId="271"/>
            <ac:picMk id="3" creationId="{02BB63CC-005C-49F0-B8C7-BA640369B112}"/>
          </ac:picMkLst>
        </pc:picChg>
      </pc:sldChg>
      <pc:sldChg chg="addSp delSp modSp add del mod setBg">
        <pc:chgData name="Don Petit" userId="c1f43558cd3d0923" providerId="LiveId" clId="{F9EDB8C3-379D-418E-BFC6-D2336F510885}" dt="2019-08-25T02:34:08.161" v="2735" actId="2696"/>
        <pc:sldMkLst>
          <pc:docMk/>
          <pc:sldMk cId="3297755907" sldId="272"/>
        </pc:sldMkLst>
        <pc:spChg chg="add del">
          <ac:chgData name="Don Petit" userId="c1f43558cd3d0923" providerId="LiveId" clId="{F9EDB8C3-379D-418E-BFC6-D2336F510885}" dt="2019-08-25T02:18:51.949" v="2518" actId="26606"/>
          <ac:spMkLst>
            <pc:docMk/>
            <pc:sldMk cId="3297755907" sldId="272"/>
            <ac:spMk id="9" creationId="{5190C402-7946-4A9F-8D95-6B92D36B1489}"/>
          </ac:spMkLst>
        </pc:spChg>
        <pc:spChg chg="add del">
          <ac:chgData name="Don Petit" userId="c1f43558cd3d0923" providerId="LiveId" clId="{F9EDB8C3-379D-418E-BFC6-D2336F510885}" dt="2019-08-25T02:18:51.949" v="2518" actId="26606"/>
          <ac:spMkLst>
            <pc:docMk/>
            <pc:sldMk cId="3297755907" sldId="272"/>
            <ac:spMk id="11" creationId="{C76F089D-1F75-40A9-BDBD-C648FE8E1D1B}"/>
          </ac:spMkLst>
        </pc:spChg>
        <pc:spChg chg="add del">
          <ac:chgData name="Don Petit" userId="c1f43558cd3d0923" providerId="LiveId" clId="{F9EDB8C3-379D-418E-BFC6-D2336F510885}" dt="2019-08-25T02:18:51.949" v="2518" actId="26606"/>
          <ac:spMkLst>
            <pc:docMk/>
            <pc:sldMk cId="3297755907" sldId="272"/>
            <ac:spMk id="13" creationId="{4BE445C2-04F8-460F-8381-01C45E660433}"/>
          </ac:spMkLst>
        </pc:spChg>
        <pc:spChg chg="add del">
          <ac:chgData name="Don Petit" userId="c1f43558cd3d0923" providerId="LiveId" clId="{F9EDB8C3-379D-418E-BFC6-D2336F510885}" dt="2019-08-25T02:18:51.949" v="2518" actId="26606"/>
          <ac:spMkLst>
            <pc:docMk/>
            <pc:sldMk cId="3297755907" sldId="272"/>
            <ac:spMk id="15" creationId="{5DEBFFF1-E747-4580-BF30-AA81B948B5BD}"/>
          </ac:spMkLst>
        </pc:spChg>
        <pc:picChg chg="add mod ord modCrop">
          <ac:chgData name="Don Petit" userId="c1f43558cd3d0923" providerId="LiveId" clId="{F9EDB8C3-379D-418E-BFC6-D2336F510885}" dt="2019-08-25T02:19:14.471" v="2527" actId="1440"/>
          <ac:picMkLst>
            <pc:docMk/>
            <pc:sldMk cId="3297755907" sldId="272"/>
            <ac:picMk id="3" creationId="{9EFA9386-E2DD-4F77-B4E6-16BB446CACEA}"/>
          </ac:picMkLst>
        </pc:picChg>
        <pc:picChg chg="add mod">
          <ac:chgData name="Don Petit" userId="c1f43558cd3d0923" providerId="LiveId" clId="{F9EDB8C3-379D-418E-BFC6-D2336F510885}" dt="2019-08-25T02:19:15.956" v="2528" actId="1440"/>
          <ac:picMkLst>
            <pc:docMk/>
            <pc:sldMk cId="3297755907" sldId="272"/>
            <ac:picMk id="4" creationId="{484CC18F-0739-4216-8367-9D67BD80ECB0}"/>
          </ac:picMkLst>
        </pc:picChg>
      </pc:sldChg>
      <pc:sldChg chg="addSp delSp modSp add del">
        <pc:chgData name="Don Petit" userId="c1f43558cd3d0923" providerId="LiveId" clId="{F9EDB8C3-379D-418E-BFC6-D2336F510885}" dt="2019-08-25T02:18:55.027" v="2519" actId="2696"/>
        <pc:sldMkLst>
          <pc:docMk/>
          <pc:sldMk cId="2136422512" sldId="273"/>
        </pc:sldMkLst>
        <pc:picChg chg="add del mod modCrop">
          <ac:chgData name="Don Petit" userId="c1f43558cd3d0923" providerId="LiveId" clId="{F9EDB8C3-379D-418E-BFC6-D2336F510885}" dt="2019-08-25T02:18:24.142" v="2511"/>
          <ac:picMkLst>
            <pc:docMk/>
            <pc:sldMk cId="2136422512" sldId="273"/>
            <ac:picMk id="3" creationId="{792B0B5F-05DC-4825-8257-7ECD393B0871}"/>
          </ac:picMkLst>
        </pc:picChg>
      </pc:sldChg>
      <pc:sldChg chg="addSp modSp add ord modTransition">
        <pc:chgData name="Don Petit" userId="c1f43558cd3d0923" providerId="LiveId" clId="{F9EDB8C3-379D-418E-BFC6-D2336F510885}" dt="2019-08-25T03:45:15.275" v="3476" actId="20577"/>
        <pc:sldMkLst>
          <pc:docMk/>
          <pc:sldMk cId="232532716" sldId="274"/>
        </pc:sldMkLst>
        <pc:spChg chg="add mod">
          <ac:chgData name="Don Petit" userId="c1f43558cd3d0923" providerId="LiveId" clId="{F9EDB8C3-379D-418E-BFC6-D2336F510885}" dt="2019-08-25T03:45:15.275" v="3476" actId="20577"/>
          <ac:spMkLst>
            <pc:docMk/>
            <pc:sldMk cId="232532716" sldId="274"/>
            <ac:spMk id="4" creationId="{1E56ED2F-4843-424A-BDAC-766438F4E1C1}"/>
          </ac:spMkLst>
        </pc:spChg>
        <pc:picChg chg="mod modCrop">
          <ac:chgData name="Don Petit" userId="c1f43558cd3d0923" providerId="LiveId" clId="{F9EDB8C3-379D-418E-BFC6-D2336F510885}" dt="2019-08-25T03:04:08.999" v="3078" actId="14100"/>
          <ac:picMkLst>
            <pc:docMk/>
            <pc:sldMk cId="232532716" sldId="274"/>
            <ac:picMk id="3" creationId="{792B0B5F-05DC-4825-8257-7ECD393B0871}"/>
          </ac:picMkLst>
        </pc:picChg>
      </pc:sldChg>
      <pc:sldChg chg="modSp add del ord modTransition">
        <pc:chgData name="Don Petit" userId="c1f43558cd3d0923" providerId="LiveId" clId="{F9EDB8C3-379D-418E-BFC6-D2336F510885}" dt="2019-08-24T00:57:03.709" v="807" actId="2696"/>
        <pc:sldMkLst>
          <pc:docMk/>
          <pc:sldMk cId="4276271284" sldId="275"/>
        </pc:sldMkLst>
        <pc:picChg chg="mod modCrop">
          <ac:chgData name="Don Petit" userId="c1f43558cd3d0923" providerId="LiveId" clId="{F9EDB8C3-379D-418E-BFC6-D2336F510885}" dt="2019-08-24T00:55:49.927" v="801"/>
          <ac:picMkLst>
            <pc:docMk/>
            <pc:sldMk cId="4276271284" sldId="275"/>
            <ac:picMk id="3" creationId="{792B0B5F-05DC-4825-8257-7ECD393B0871}"/>
          </ac:picMkLst>
        </pc:picChg>
      </pc:sldChg>
      <pc:sldChg chg="addSp delSp modSp add mod ord modTransition setBg">
        <pc:chgData name="Don Petit" userId="c1f43558cd3d0923" providerId="LiveId" clId="{F9EDB8C3-379D-418E-BFC6-D2336F510885}" dt="2019-08-25T03:39:54.499" v="3345"/>
        <pc:sldMkLst>
          <pc:docMk/>
          <pc:sldMk cId="2584796975" sldId="276"/>
        </pc:sldMkLst>
        <pc:spChg chg="add mod">
          <ac:chgData name="Don Petit" userId="c1f43558cd3d0923" providerId="LiveId" clId="{F9EDB8C3-379D-418E-BFC6-D2336F510885}" dt="2019-08-25T02:38:19.429" v="2819" actId="1076"/>
          <ac:spMkLst>
            <pc:docMk/>
            <pc:sldMk cId="2584796975" sldId="276"/>
            <ac:spMk id="2" creationId="{02AF04C3-9210-4BEA-8B88-E5EA3780CC10}"/>
          </ac:spMkLst>
        </pc:spChg>
        <pc:spChg chg="add del">
          <ac:chgData name="Don Petit" userId="c1f43558cd3d0923" providerId="LiveId" clId="{F9EDB8C3-379D-418E-BFC6-D2336F510885}" dt="2019-08-25T02:34:53.160" v="2741" actId="26606"/>
          <ac:spMkLst>
            <pc:docMk/>
            <pc:sldMk cId="2584796975" sldId="276"/>
            <ac:spMk id="9" creationId="{0227EC41-3856-4540-A198-073E05930FFA}"/>
          </ac:spMkLst>
        </pc:spChg>
        <pc:spChg chg="add del">
          <ac:chgData name="Don Petit" userId="c1f43558cd3d0923" providerId="LiveId" clId="{F9EDB8C3-379D-418E-BFC6-D2336F510885}" dt="2019-08-25T02:34:53.160" v="2741" actId="26606"/>
          <ac:spMkLst>
            <pc:docMk/>
            <pc:sldMk cId="2584796975" sldId="276"/>
            <ac:spMk id="11" creationId="{362E73E5-127F-4651-9BAF-600646EC7E28}"/>
          </ac:spMkLst>
        </pc:spChg>
        <pc:picChg chg="add mod modCrop">
          <ac:chgData name="Don Petit" userId="c1f43558cd3d0923" providerId="LiveId" clId="{F9EDB8C3-379D-418E-BFC6-D2336F510885}" dt="2019-08-25T02:38:10.771" v="2818" actId="14100"/>
          <ac:picMkLst>
            <pc:docMk/>
            <pc:sldMk cId="2584796975" sldId="276"/>
            <ac:picMk id="3" creationId="{3363047B-3442-4F8F-836F-1E2DE31828CA}"/>
          </ac:picMkLst>
        </pc:picChg>
        <pc:picChg chg="add mod">
          <ac:chgData name="Don Petit" userId="c1f43558cd3d0923" providerId="LiveId" clId="{F9EDB8C3-379D-418E-BFC6-D2336F510885}" dt="2019-08-25T02:38:06.661" v="2816" actId="1076"/>
          <ac:picMkLst>
            <pc:docMk/>
            <pc:sldMk cId="2584796975" sldId="276"/>
            <ac:picMk id="4" creationId="{1C258861-5CA8-4660-92C5-491C4F991FBB}"/>
          </ac:picMkLst>
        </pc:picChg>
      </pc:sldChg>
      <pc:sldChg chg="addSp modSp add ord modTransition">
        <pc:chgData name="Don Petit" userId="c1f43558cd3d0923" providerId="LiveId" clId="{F9EDB8C3-379D-418E-BFC6-D2336F510885}" dt="2019-08-25T03:39:12.623" v="3321"/>
        <pc:sldMkLst>
          <pc:docMk/>
          <pc:sldMk cId="3201127144" sldId="277"/>
        </pc:sldMkLst>
        <pc:spChg chg="add mod">
          <ac:chgData name="Don Petit" userId="c1f43558cd3d0923" providerId="LiveId" clId="{F9EDB8C3-379D-418E-BFC6-D2336F510885}" dt="2019-08-25T02:14:04.489" v="2441" actId="1076"/>
          <ac:spMkLst>
            <pc:docMk/>
            <pc:sldMk cId="3201127144" sldId="277"/>
            <ac:spMk id="4" creationId="{9186D5D3-5E9B-42A3-A3B6-A65CC0980867}"/>
          </ac:spMkLst>
        </pc:spChg>
        <pc:picChg chg="mod modCrop">
          <ac:chgData name="Don Petit" userId="c1f43558cd3d0923" providerId="LiveId" clId="{F9EDB8C3-379D-418E-BFC6-D2336F510885}" dt="2019-08-25T02:23:15.168" v="2556" actId="1440"/>
          <ac:picMkLst>
            <pc:docMk/>
            <pc:sldMk cId="3201127144" sldId="277"/>
            <ac:picMk id="3" creationId="{3363047B-3442-4F8F-836F-1E2DE31828CA}"/>
          </ac:picMkLst>
        </pc:picChg>
      </pc:sldChg>
      <pc:sldChg chg="delSp modSp add del">
        <pc:chgData name="Don Petit" userId="c1f43558cd3d0923" providerId="LiveId" clId="{F9EDB8C3-379D-418E-BFC6-D2336F510885}" dt="2019-08-25T02:35:21.513" v="2747" actId="2696"/>
        <pc:sldMkLst>
          <pc:docMk/>
          <pc:sldMk cId="879957186" sldId="278"/>
        </pc:sldMkLst>
        <pc:picChg chg="del mod modCrop">
          <ac:chgData name="Don Petit" userId="c1f43558cd3d0923" providerId="LiveId" clId="{F9EDB8C3-379D-418E-BFC6-D2336F510885}" dt="2019-08-25T02:34:34.775" v="2736"/>
          <ac:picMkLst>
            <pc:docMk/>
            <pc:sldMk cId="879957186" sldId="278"/>
            <ac:picMk id="3" creationId="{3363047B-3442-4F8F-836F-1E2DE31828CA}"/>
          </ac:picMkLst>
        </pc:picChg>
      </pc:sldChg>
      <pc:sldChg chg="addSp delSp modSp add ord modTransition">
        <pc:chgData name="Don Petit" userId="c1f43558cd3d0923" providerId="LiveId" clId="{F9EDB8C3-379D-418E-BFC6-D2336F510885}" dt="2019-08-25T03:45:04.444" v="3439" actId="20577"/>
        <pc:sldMkLst>
          <pc:docMk/>
          <pc:sldMk cId="2094671538" sldId="279"/>
        </pc:sldMkLst>
        <pc:spChg chg="add del mod">
          <ac:chgData name="Don Petit" userId="c1f43558cd3d0923" providerId="LiveId" clId="{F9EDB8C3-379D-418E-BFC6-D2336F510885}" dt="2019-08-25T03:04:38.945" v="3080" actId="478"/>
          <ac:spMkLst>
            <pc:docMk/>
            <pc:sldMk cId="2094671538" sldId="279"/>
            <ac:spMk id="4" creationId="{F3E5077B-9210-434C-BC79-23CF6B246F69}"/>
          </ac:spMkLst>
        </pc:spChg>
        <pc:spChg chg="add mod">
          <ac:chgData name="Don Petit" userId="c1f43558cd3d0923" providerId="LiveId" clId="{F9EDB8C3-379D-418E-BFC6-D2336F510885}" dt="2019-08-25T03:45:04.444" v="3439" actId="20577"/>
          <ac:spMkLst>
            <pc:docMk/>
            <pc:sldMk cId="2094671538" sldId="279"/>
            <ac:spMk id="5" creationId="{242FDF53-1025-4838-BE8E-53649DA425A0}"/>
          </ac:spMkLst>
        </pc:spChg>
        <pc:picChg chg="mod modCrop">
          <ac:chgData name="Don Petit" userId="c1f43558cd3d0923" providerId="LiveId" clId="{F9EDB8C3-379D-418E-BFC6-D2336F510885}" dt="2019-08-25T03:04:30.269" v="3079" actId="14100"/>
          <ac:picMkLst>
            <pc:docMk/>
            <pc:sldMk cId="2094671538" sldId="279"/>
            <ac:picMk id="3" creationId="{3363047B-3442-4F8F-836F-1E2DE31828CA}"/>
          </ac:picMkLst>
        </pc:picChg>
      </pc:sldChg>
      <pc:sldChg chg="addSp modSp add ord modTransition">
        <pc:chgData name="Don Petit" userId="c1f43558cd3d0923" providerId="LiveId" clId="{F9EDB8C3-379D-418E-BFC6-D2336F510885}" dt="2019-08-25T03:39:36.963" v="3327"/>
        <pc:sldMkLst>
          <pc:docMk/>
          <pc:sldMk cId="907865632" sldId="280"/>
        </pc:sldMkLst>
        <pc:spChg chg="add mod">
          <ac:chgData name="Don Petit" userId="c1f43558cd3d0923" providerId="LiveId" clId="{F9EDB8C3-379D-418E-BFC6-D2336F510885}" dt="2019-08-25T02:17:48.942" v="2508" actId="403"/>
          <ac:spMkLst>
            <pc:docMk/>
            <pc:sldMk cId="907865632" sldId="280"/>
            <ac:spMk id="4" creationId="{AFA3186D-9EA1-469C-A6C5-EEE1616E7EC8}"/>
          </ac:spMkLst>
        </pc:spChg>
        <pc:picChg chg="add mod modCrop">
          <ac:chgData name="Don Petit" userId="c1f43558cd3d0923" providerId="LiveId" clId="{F9EDB8C3-379D-418E-BFC6-D2336F510885}" dt="2019-08-25T02:23:09.178" v="2554" actId="1440"/>
          <ac:picMkLst>
            <pc:docMk/>
            <pc:sldMk cId="907865632" sldId="280"/>
            <ac:picMk id="3" creationId="{957031EA-8DB4-4EEC-8723-D4F98D86173D}"/>
          </ac:picMkLst>
        </pc:picChg>
      </pc:sldChg>
      <pc:sldChg chg="addSp modSp add ord modTransition">
        <pc:chgData name="Don Petit" userId="c1f43558cd3d0923" providerId="LiveId" clId="{F9EDB8C3-379D-418E-BFC6-D2336F510885}" dt="2019-08-25T03:39:39.544" v="3330"/>
        <pc:sldMkLst>
          <pc:docMk/>
          <pc:sldMk cId="2244932673" sldId="281"/>
        </pc:sldMkLst>
        <pc:spChg chg="add mod">
          <ac:chgData name="Don Petit" userId="c1f43558cd3d0923" providerId="LiveId" clId="{F9EDB8C3-379D-418E-BFC6-D2336F510885}" dt="2019-08-25T02:17:54.411" v="2510" actId="403"/>
          <ac:spMkLst>
            <pc:docMk/>
            <pc:sldMk cId="2244932673" sldId="281"/>
            <ac:spMk id="2" creationId="{1446940D-56F2-4933-9190-FDADF09B30F5}"/>
          </ac:spMkLst>
        </pc:spChg>
        <pc:picChg chg="mod modCrop">
          <ac:chgData name="Don Petit" userId="c1f43558cd3d0923" providerId="LiveId" clId="{F9EDB8C3-379D-418E-BFC6-D2336F510885}" dt="2019-08-25T02:23:01.551" v="2553" actId="1440"/>
          <ac:picMkLst>
            <pc:docMk/>
            <pc:sldMk cId="2244932673" sldId="281"/>
            <ac:picMk id="3" creationId="{957031EA-8DB4-4EEC-8723-D4F98D86173D}"/>
          </ac:picMkLst>
        </pc:picChg>
      </pc:sldChg>
      <pc:sldChg chg="addSp delSp modSp add modTransition">
        <pc:chgData name="Don Petit" userId="c1f43558cd3d0923" providerId="LiveId" clId="{F9EDB8C3-379D-418E-BFC6-D2336F510885}" dt="2019-08-25T03:40:04.923" v="3354"/>
        <pc:sldMkLst>
          <pc:docMk/>
          <pc:sldMk cId="3725144783" sldId="282"/>
        </pc:sldMkLst>
        <pc:spChg chg="add mod">
          <ac:chgData name="Don Petit" userId="c1f43558cd3d0923" providerId="LiveId" clId="{F9EDB8C3-379D-418E-BFC6-D2336F510885}" dt="2019-08-25T03:07:38.517" v="3108" actId="1076"/>
          <ac:spMkLst>
            <pc:docMk/>
            <pc:sldMk cId="3725144783" sldId="282"/>
            <ac:spMk id="2" creationId="{A672253F-A80A-46F2-BAD5-16FAEA9685F2}"/>
          </ac:spMkLst>
        </pc:spChg>
        <pc:spChg chg="add del mod">
          <ac:chgData name="Don Petit" userId="c1f43558cd3d0923" providerId="LiveId" clId="{F9EDB8C3-379D-418E-BFC6-D2336F510885}" dt="2019-08-25T02:06:20.808" v="2373" actId="478"/>
          <ac:spMkLst>
            <pc:docMk/>
            <pc:sldMk cId="3725144783" sldId="282"/>
            <ac:spMk id="6" creationId="{09BD1689-D02F-4FD7-BEE6-0BB1C27FD47C}"/>
          </ac:spMkLst>
        </pc:spChg>
        <pc:spChg chg="add del mod">
          <ac:chgData name="Don Petit" userId="c1f43558cd3d0923" providerId="LiveId" clId="{F9EDB8C3-379D-418E-BFC6-D2336F510885}" dt="2019-08-24T01:47:28.484" v="1183" actId="478"/>
          <ac:spMkLst>
            <pc:docMk/>
            <pc:sldMk cId="3725144783" sldId="282"/>
            <ac:spMk id="7" creationId="{9D716DDA-7EEA-4458-A332-68EC92B3973D}"/>
          </ac:spMkLst>
        </pc:spChg>
        <pc:picChg chg="del mod modCrop">
          <ac:chgData name="Don Petit" userId="c1f43558cd3d0923" providerId="LiveId" clId="{F9EDB8C3-379D-418E-BFC6-D2336F510885}" dt="2019-08-24T01:39:35.268" v="1005" actId="478"/>
          <ac:picMkLst>
            <pc:docMk/>
            <pc:sldMk cId="3725144783" sldId="282"/>
            <ac:picMk id="3" creationId="{957031EA-8DB4-4EEC-8723-D4F98D86173D}"/>
          </ac:picMkLst>
        </pc:picChg>
        <pc:picChg chg="add mod modCrop">
          <ac:chgData name="Don Petit" userId="c1f43558cd3d0923" providerId="LiveId" clId="{F9EDB8C3-379D-418E-BFC6-D2336F510885}" dt="2019-08-25T03:07:34.115" v="3107" actId="1076"/>
          <ac:picMkLst>
            <pc:docMk/>
            <pc:sldMk cId="3725144783" sldId="282"/>
            <ac:picMk id="5" creationId="{FB4968AB-4EE6-4D59-A65B-735D94062E60}"/>
          </ac:picMkLst>
        </pc:picChg>
      </pc:sldChg>
      <pc:sldChg chg="addSp modSp add ord modTransition">
        <pc:chgData name="Don Petit" userId="c1f43558cd3d0923" providerId="LiveId" clId="{F9EDB8C3-379D-418E-BFC6-D2336F510885}" dt="2019-08-25T03:39:48.150" v="3339"/>
        <pc:sldMkLst>
          <pc:docMk/>
          <pc:sldMk cId="3675997980" sldId="283"/>
        </pc:sldMkLst>
        <pc:spChg chg="add mod">
          <ac:chgData name="Don Petit" userId="c1f43558cd3d0923" providerId="LiveId" clId="{F9EDB8C3-379D-418E-BFC6-D2336F510885}" dt="2019-08-25T01:57:52.186" v="2193" actId="1076"/>
          <ac:spMkLst>
            <pc:docMk/>
            <pc:sldMk cId="3675997980" sldId="283"/>
            <ac:spMk id="2" creationId="{538EB97E-7DBD-4301-9737-3022FEFC9623}"/>
          </ac:spMkLst>
        </pc:spChg>
        <pc:picChg chg="mod modCrop">
          <ac:chgData name="Don Petit" userId="c1f43558cd3d0923" providerId="LiveId" clId="{F9EDB8C3-379D-418E-BFC6-D2336F510885}" dt="2019-08-25T02:22:39.256" v="2550" actId="1440"/>
          <ac:picMkLst>
            <pc:docMk/>
            <pc:sldMk cId="3675997980" sldId="283"/>
            <ac:picMk id="3" creationId="{957031EA-8DB4-4EEC-8723-D4F98D86173D}"/>
          </ac:picMkLst>
        </pc:picChg>
      </pc:sldChg>
      <pc:sldChg chg="addSp modSp add ord modTransition">
        <pc:chgData name="Don Petit" userId="c1f43558cd3d0923" providerId="LiveId" clId="{F9EDB8C3-379D-418E-BFC6-D2336F510885}" dt="2019-08-25T03:39:51.092" v="3342"/>
        <pc:sldMkLst>
          <pc:docMk/>
          <pc:sldMk cId="3125760807" sldId="284"/>
        </pc:sldMkLst>
        <pc:spChg chg="add mod">
          <ac:chgData name="Don Petit" userId="c1f43558cd3d0923" providerId="LiveId" clId="{F9EDB8C3-379D-418E-BFC6-D2336F510885}" dt="2019-08-25T02:11:32.608" v="2412" actId="1076"/>
          <ac:spMkLst>
            <pc:docMk/>
            <pc:sldMk cId="3125760807" sldId="284"/>
            <ac:spMk id="2" creationId="{F1F77A7F-E4DC-447B-8385-7EC7AE3AE710}"/>
          </ac:spMkLst>
        </pc:spChg>
        <pc:spChg chg="add mod">
          <ac:chgData name="Don Petit" userId="c1f43558cd3d0923" providerId="LiveId" clId="{F9EDB8C3-379D-418E-BFC6-D2336F510885}" dt="2019-08-25T02:12:04.615" v="2437" actId="1076"/>
          <ac:spMkLst>
            <pc:docMk/>
            <pc:sldMk cId="3125760807" sldId="284"/>
            <ac:spMk id="5" creationId="{1C925A21-D257-4801-912F-E05516E6A263}"/>
          </ac:spMkLst>
        </pc:spChg>
        <pc:picChg chg="add mod modCrop">
          <ac:chgData name="Don Petit" userId="c1f43558cd3d0923" providerId="LiveId" clId="{F9EDB8C3-379D-418E-BFC6-D2336F510885}" dt="2019-08-25T02:10:35.189" v="2389" actId="1440"/>
          <ac:picMkLst>
            <pc:docMk/>
            <pc:sldMk cId="3125760807" sldId="284"/>
            <ac:picMk id="3" creationId="{61DE95CD-E22F-40A9-BD2B-1FDA6524E8EF}"/>
          </ac:picMkLst>
        </pc:picChg>
        <pc:picChg chg="add mod">
          <ac:chgData name="Don Petit" userId="c1f43558cd3d0923" providerId="LiveId" clId="{F9EDB8C3-379D-418E-BFC6-D2336F510885}" dt="2019-08-25T02:10:41.706" v="2391" actId="1076"/>
          <ac:picMkLst>
            <pc:docMk/>
            <pc:sldMk cId="3125760807" sldId="284"/>
            <ac:picMk id="4" creationId="{90680142-0B78-4579-A76D-02F7804E25A5}"/>
          </ac:picMkLst>
        </pc:picChg>
      </pc:sldChg>
      <pc:sldChg chg="delSp modSp add del">
        <pc:chgData name="Don Petit" userId="c1f43558cd3d0923" providerId="LiveId" clId="{F9EDB8C3-379D-418E-BFC6-D2336F510885}" dt="2019-08-25T02:10:45.191" v="2392" actId="2696"/>
        <pc:sldMkLst>
          <pc:docMk/>
          <pc:sldMk cId="190041127" sldId="285"/>
        </pc:sldMkLst>
        <pc:picChg chg="del mod modCrop">
          <ac:chgData name="Don Petit" userId="c1f43558cd3d0923" providerId="LiveId" clId="{F9EDB8C3-379D-418E-BFC6-D2336F510885}" dt="2019-08-25T02:10:19.014" v="2383"/>
          <ac:picMkLst>
            <pc:docMk/>
            <pc:sldMk cId="190041127" sldId="285"/>
            <ac:picMk id="3" creationId="{61DE95CD-E22F-40A9-BD2B-1FDA6524E8EF}"/>
          </ac:picMkLst>
        </pc:picChg>
      </pc:sldChg>
      <pc:sldChg chg="addSp delSp modSp add ord modTransition">
        <pc:chgData name="Don Petit" userId="c1f43558cd3d0923" providerId="LiveId" clId="{F9EDB8C3-379D-418E-BFC6-D2336F510885}" dt="2019-08-25T03:40:53.919" v="3386"/>
        <pc:sldMkLst>
          <pc:docMk/>
          <pc:sldMk cId="1234581366" sldId="286"/>
        </pc:sldMkLst>
        <pc:spChg chg="add mod">
          <ac:chgData name="Don Petit" userId="c1f43558cd3d0923" providerId="LiveId" clId="{F9EDB8C3-379D-418E-BFC6-D2336F510885}" dt="2019-08-25T01:59:54.846" v="2233" actId="1076"/>
          <ac:spMkLst>
            <pc:docMk/>
            <pc:sldMk cId="1234581366" sldId="286"/>
            <ac:spMk id="2" creationId="{FB4AFDB9-0119-4DE5-B168-62F3FE150ED6}"/>
          </ac:spMkLst>
        </pc:spChg>
        <pc:picChg chg="del mod modCrop">
          <ac:chgData name="Don Petit" userId="c1f43558cd3d0923" providerId="LiveId" clId="{F9EDB8C3-379D-418E-BFC6-D2336F510885}" dt="2019-08-24T01:37:44.420" v="990" actId="478"/>
          <ac:picMkLst>
            <pc:docMk/>
            <pc:sldMk cId="1234581366" sldId="286"/>
            <ac:picMk id="3" creationId="{61DE95CD-E22F-40A9-BD2B-1FDA6524E8EF}"/>
          </ac:picMkLst>
        </pc:picChg>
        <pc:picChg chg="add mod modCrop">
          <ac:chgData name="Don Petit" userId="c1f43558cd3d0923" providerId="LiveId" clId="{F9EDB8C3-379D-418E-BFC6-D2336F510885}" dt="2019-08-25T03:35:56.950" v="3267" actId="1440"/>
          <ac:picMkLst>
            <pc:docMk/>
            <pc:sldMk cId="1234581366" sldId="286"/>
            <ac:picMk id="4" creationId="{DDF16382-69A6-42C3-B31A-46C6ADC755F0}"/>
          </ac:picMkLst>
        </pc:picChg>
      </pc:sldChg>
      <pc:sldChg chg="addSp delSp modSp add ord modTransition">
        <pc:chgData name="Don Petit" userId="c1f43558cd3d0923" providerId="LiveId" clId="{F9EDB8C3-379D-418E-BFC6-D2336F510885}" dt="2019-08-25T03:39:42.513" v="3333"/>
        <pc:sldMkLst>
          <pc:docMk/>
          <pc:sldMk cId="640205598" sldId="287"/>
        </pc:sldMkLst>
        <pc:spChg chg="add mod">
          <ac:chgData name="Don Petit" userId="c1f43558cd3d0923" providerId="LiveId" clId="{F9EDB8C3-379D-418E-BFC6-D2336F510885}" dt="2019-08-25T02:05:34.035" v="2367" actId="1076"/>
          <ac:spMkLst>
            <pc:docMk/>
            <pc:sldMk cId="640205598" sldId="287"/>
            <ac:spMk id="2" creationId="{7E9725AF-3F64-4E71-8BB4-6C7B956485EF}"/>
          </ac:spMkLst>
        </pc:spChg>
        <pc:spChg chg="add del">
          <ac:chgData name="Don Petit" userId="c1f43558cd3d0923" providerId="LiveId" clId="{F9EDB8C3-379D-418E-BFC6-D2336F510885}" dt="2019-08-25T03:06:23.967" v="3095"/>
          <ac:spMkLst>
            <pc:docMk/>
            <pc:sldMk cId="640205598" sldId="287"/>
            <ac:spMk id="4" creationId="{F8BC77F5-C927-47DF-A22D-9B0B21D80FA6}"/>
          </ac:spMkLst>
        </pc:spChg>
        <pc:picChg chg="mod modCrop">
          <ac:chgData name="Don Petit" userId="c1f43558cd3d0923" providerId="LiveId" clId="{F9EDB8C3-379D-418E-BFC6-D2336F510885}" dt="2019-08-25T02:22:58.086" v="2552" actId="1440"/>
          <ac:picMkLst>
            <pc:docMk/>
            <pc:sldMk cId="640205598" sldId="287"/>
            <ac:picMk id="3" creationId="{61DE95CD-E22F-40A9-BD2B-1FDA6524E8EF}"/>
          </ac:picMkLst>
        </pc:picChg>
      </pc:sldChg>
      <pc:sldChg chg="addSp modSp add ord modTransition">
        <pc:chgData name="Don Petit" userId="c1f43558cd3d0923" providerId="LiveId" clId="{F9EDB8C3-379D-418E-BFC6-D2336F510885}" dt="2019-08-25T03:42:43.552" v="3412" actId="1076"/>
        <pc:sldMkLst>
          <pc:docMk/>
          <pc:sldMk cId="1488197689" sldId="288"/>
        </pc:sldMkLst>
        <pc:spChg chg="add mod">
          <ac:chgData name="Don Petit" userId="c1f43558cd3d0923" providerId="LiveId" clId="{F9EDB8C3-379D-418E-BFC6-D2336F510885}" dt="2019-08-25T03:42:43.552" v="3412" actId="1076"/>
          <ac:spMkLst>
            <pc:docMk/>
            <pc:sldMk cId="1488197689" sldId="288"/>
            <ac:spMk id="4" creationId="{EB042F4E-7105-4EA5-B825-C2230A564041}"/>
          </ac:spMkLst>
        </pc:spChg>
        <pc:picChg chg="add mod modCrop">
          <ac:chgData name="Don Petit" userId="c1f43558cd3d0923" providerId="LiveId" clId="{F9EDB8C3-379D-418E-BFC6-D2336F510885}" dt="2019-08-25T03:42:25.394" v="3411"/>
          <ac:picMkLst>
            <pc:docMk/>
            <pc:sldMk cId="1488197689" sldId="288"/>
            <ac:picMk id="3" creationId="{CE8BFB1B-25AB-44BC-81F1-3A4386784B1A}"/>
          </ac:picMkLst>
        </pc:picChg>
      </pc:sldChg>
      <pc:sldChg chg="addSp modSp add ord modTransition modAnim">
        <pc:chgData name="Don Petit" userId="c1f43558cd3d0923" providerId="LiveId" clId="{F9EDB8C3-379D-418E-BFC6-D2336F510885}" dt="2019-08-25T03:48:06.182" v="3533"/>
        <pc:sldMkLst>
          <pc:docMk/>
          <pc:sldMk cId="1224995990" sldId="289"/>
        </pc:sldMkLst>
        <pc:spChg chg="add mod">
          <ac:chgData name="Don Petit" userId="c1f43558cd3d0923" providerId="LiveId" clId="{F9EDB8C3-379D-418E-BFC6-D2336F510885}" dt="2019-08-25T01:45:34.365" v="2001" actId="164"/>
          <ac:spMkLst>
            <pc:docMk/>
            <pc:sldMk cId="1224995990" sldId="289"/>
            <ac:spMk id="2" creationId="{9458ECBB-6B4E-4276-ADFE-2D32484B4686}"/>
          </ac:spMkLst>
        </pc:spChg>
        <pc:spChg chg="add mod ord">
          <ac:chgData name="Don Petit" userId="c1f43558cd3d0923" providerId="LiveId" clId="{F9EDB8C3-379D-418E-BFC6-D2336F510885}" dt="2019-08-25T01:45:34.365" v="2001" actId="164"/>
          <ac:spMkLst>
            <pc:docMk/>
            <pc:sldMk cId="1224995990" sldId="289"/>
            <ac:spMk id="4" creationId="{AECC85B6-9776-427D-90A3-32E98ED002F9}"/>
          </ac:spMkLst>
        </pc:spChg>
        <pc:grpChg chg="add mod">
          <ac:chgData name="Don Petit" userId="c1f43558cd3d0923" providerId="LiveId" clId="{F9EDB8C3-379D-418E-BFC6-D2336F510885}" dt="2019-08-25T01:45:34.365" v="2001" actId="164"/>
          <ac:grpSpMkLst>
            <pc:docMk/>
            <pc:sldMk cId="1224995990" sldId="289"/>
            <ac:grpSpMk id="5" creationId="{523047E1-B882-42A4-A4EB-86AAEC54DF08}"/>
          </ac:grpSpMkLst>
        </pc:grpChg>
        <pc:picChg chg="add mod modCrop">
          <ac:chgData name="Don Petit" userId="c1f43558cd3d0923" providerId="LiveId" clId="{F9EDB8C3-379D-418E-BFC6-D2336F510885}" dt="2019-08-23T02:18:46.628" v="309" actId="1076"/>
          <ac:picMkLst>
            <pc:docMk/>
            <pc:sldMk cId="1224995990" sldId="289"/>
            <ac:picMk id="3" creationId="{6A260D2E-D05E-49CE-8941-7338708D1E89}"/>
          </ac:picMkLst>
        </pc:picChg>
      </pc:sldChg>
      <pc:sldChg chg="addSp modSp add ord modTransition">
        <pc:chgData name="Don Petit" userId="c1f43558cd3d0923" providerId="LiveId" clId="{F9EDB8C3-379D-418E-BFC6-D2336F510885}" dt="2019-08-25T03:40:43.433" v="3377"/>
        <pc:sldMkLst>
          <pc:docMk/>
          <pc:sldMk cId="3818667433" sldId="290"/>
        </pc:sldMkLst>
        <pc:spChg chg="add mod">
          <ac:chgData name="Don Petit" userId="c1f43558cd3d0923" providerId="LiveId" clId="{F9EDB8C3-379D-418E-BFC6-D2336F510885}" dt="2019-08-25T02:00:33.664" v="2257" actId="1076"/>
          <ac:spMkLst>
            <pc:docMk/>
            <pc:sldMk cId="3818667433" sldId="290"/>
            <ac:spMk id="2" creationId="{53980950-A565-4E46-9E58-B9556A0ABC5D}"/>
          </ac:spMkLst>
        </pc:spChg>
        <pc:picChg chg="mod modCrop">
          <ac:chgData name="Don Petit" userId="c1f43558cd3d0923" providerId="LiveId" clId="{F9EDB8C3-379D-418E-BFC6-D2336F510885}" dt="2019-08-25T02:25:16.639" v="2565" actId="1440"/>
          <ac:picMkLst>
            <pc:docMk/>
            <pc:sldMk cId="3818667433" sldId="290"/>
            <ac:picMk id="3" creationId="{6A260D2E-D05E-49CE-8941-7338708D1E89}"/>
          </ac:picMkLst>
        </pc:picChg>
      </pc:sldChg>
      <pc:sldChg chg="addSp modSp add ord modTransition modAnim">
        <pc:chgData name="Don Petit" userId="c1f43558cd3d0923" providerId="LiveId" clId="{F9EDB8C3-379D-418E-BFC6-D2336F510885}" dt="2019-08-25T03:40:41.057" v="3374"/>
        <pc:sldMkLst>
          <pc:docMk/>
          <pc:sldMk cId="2068442582" sldId="291"/>
        </pc:sldMkLst>
        <pc:spChg chg="add mod">
          <ac:chgData name="Don Petit" userId="c1f43558cd3d0923" providerId="LiveId" clId="{F9EDB8C3-379D-418E-BFC6-D2336F510885}" dt="2019-08-25T01:40:47.431" v="1949"/>
          <ac:spMkLst>
            <pc:docMk/>
            <pc:sldMk cId="2068442582" sldId="291"/>
            <ac:spMk id="2" creationId="{51260CF4-3623-49BE-813A-F156B04711AC}"/>
          </ac:spMkLst>
        </pc:spChg>
        <pc:picChg chg="mod modCrop">
          <ac:chgData name="Don Petit" userId="c1f43558cd3d0923" providerId="LiveId" clId="{F9EDB8C3-379D-418E-BFC6-D2336F510885}" dt="2019-08-25T02:25:27.001" v="2566" actId="1440"/>
          <ac:picMkLst>
            <pc:docMk/>
            <pc:sldMk cId="2068442582" sldId="291"/>
            <ac:picMk id="3" creationId="{6A260D2E-D05E-49CE-8941-7338708D1E89}"/>
          </ac:picMkLst>
        </pc:picChg>
      </pc:sldChg>
      <pc:sldChg chg="addSp delSp modSp add del ord">
        <pc:chgData name="Don Petit" userId="c1f43558cd3d0923" providerId="LiveId" clId="{F9EDB8C3-379D-418E-BFC6-D2336F510885}" dt="2019-08-25T01:34:19.455" v="1822" actId="2696"/>
        <pc:sldMkLst>
          <pc:docMk/>
          <pc:sldMk cId="1787484724" sldId="292"/>
        </pc:sldMkLst>
        <pc:picChg chg="add del mod modCrop">
          <ac:chgData name="Don Petit" userId="c1f43558cd3d0923" providerId="LiveId" clId="{F9EDB8C3-379D-418E-BFC6-D2336F510885}" dt="2019-08-25T01:33:23.348" v="1816"/>
          <ac:picMkLst>
            <pc:docMk/>
            <pc:sldMk cId="1787484724" sldId="292"/>
            <ac:picMk id="3" creationId="{A1056891-07D8-490B-8FE9-2C241E1F6190}"/>
          </ac:picMkLst>
        </pc:picChg>
      </pc:sldChg>
      <pc:sldChg chg="addSp modSp add modTransition">
        <pc:chgData name="Don Petit" userId="c1f43558cd3d0923" providerId="LiveId" clId="{F9EDB8C3-379D-418E-BFC6-D2336F510885}" dt="2019-08-25T03:40:29.030" v="3368" actId="1440"/>
        <pc:sldMkLst>
          <pc:docMk/>
          <pc:sldMk cId="3047161280" sldId="293"/>
        </pc:sldMkLst>
        <pc:spChg chg="add mod">
          <ac:chgData name="Don Petit" userId="c1f43558cd3d0923" providerId="LiveId" clId="{F9EDB8C3-379D-418E-BFC6-D2336F510885}" dt="2019-08-25T02:30:24.850" v="2616" actId="20577"/>
          <ac:spMkLst>
            <pc:docMk/>
            <pc:sldMk cId="3047161280" sldId="293"/>
            <ac:spMk id="2" creationId="{F74B7B81-2E51-4EC0-9339-7C7B6C75C5D2}"/>
          </ac:spMkLst>
        </pc:spChg>
        <pc:picChg chg="mod modCrop">
          <ac:chgData name="Don Petit" userId="c1f43558cd3d0923" providerId="LiveId" clId="{F9EDB8C3-379D-418E-BFC6-D2336F510885}" dt="2019-08-25T03:40:29.030" v="3368" actId="1440"/>
          <ac:picMkLst>
            <pc:docMk/>
            <pc:sldMk cId="3047161280" sldId="293"/>
            <ac:picMk id="3" creationId="{A1056891-07D8-490B-8FE9-2C241E1F6190}"/>
          </ac:picMkLst>
        </pc:picChg>
      </pc:sldChg>
      <pc:sldChg chg="addSp modSp add modTransition">
        <pc:chgData name="Don Petit" userId="c1f43558cd3d0923" providerId="LiveId" clId="{F9EDB8C3-379D-418E-BFC6-D2336F510885}" dt="2019-08-25T03:40:35.209" v="3371"/>
        <pc:sldMkLst>
          <pc:docMk/>
          <pc:sldMk cId="3962338871" sldId="294"/>
        </pc:sldMkLst>
        <pc:spChg chg="add mod">
          <ac:chgData name="Don Petit" userId="c1f43558cd3d0923" providerId="LiveId" clId="{F9EDB8C3-379D-418E-BFC6-D2336F510885}" dt="2019-08-25T02:31:34.118" v="2675" actId="1076"/>
          <ac:spMkLst>
            <pc:docMk/>
            <pc:sldMk cId="3962338871" sldId="294"/>
            <ac:spMk id="2" creationId="{162058BD-BB59-4EB2-9068-5BE480D5A3FC}"/>
          </ac:spMkLst>
        </pc:spChg>
        <pc:picChg chg="mod modCrop">
          <ac:chgData name="Don Petit" userId="c1f43558cd3d0923" providerId="LiveId" clId="{F9EDB8C3-379D-418E-BFC6-D2336F510885}" dt="2019-08-25T02:31:36.228" v="2676" actId="1440"/>
          <ac:picMkLst>
            <pc:docMk/>
            <pc:sldMk cId="3962338871" sldId="294"/>
            <ac:picMk id="3" creationId="{A1056891-07D8-490B-8FE9-2C241E1F6190}"/>
          </ac:picMkLst>
        </pc:picChg>
      </pc:sldChg>
      <pc:sldChg chg="addSp modSp add ord modTransition">
        <pc:chgData name="Don Petit" userId="c1f43558cd3d0923" providerId="LiveId" clId="{F9EDB8C3-379D-418E-BFC6-D2336F510885}" dt="2019-08-25T03:40:07.945" v="3357"/>
        <pc:sldMkLst>
          <pc:docMk/>
          <pc:sldMk cId="2911280625" sldId="295"/>
        </pc:sldMkLst>
        <pc:spChg chg="add mod">
          <ac:chgData name="Don Petit" userId="c1f43558cd3d0923" providerId="LiveId" clId="{F9EDB8C3-379D-418E-BFC6-D2336F510885}" dt="2019-08-25T02:42:10.621" v="2915" actId="20577"/>
          <ac:spMkLst>
            <pc:docMk/>
            <pc:sldMk cId="2911280625" sldId="295"/>
            <ac:spMk id="2" creationId="{DEC0AE5B-19B9-40FC-AADA-954317665543}"/>
          </ac:spMkLst>
        </pc:spChg>
        <pc:picChg chg="add mod modCrop">
          <ac:chgData name="Don Petit" userId="c1f43558cd3d0923" providerId="LiveId" clId="{F9EDB8C3-379D-418E-BFC6-D2336F510885}" dt="2019-08-25T02:32:22.050" v="2727" actId="1440"/>
          <ac:picMkLst>
            <pc:docMk/>
            <pc:sldMk cId="2911280625" sldId="295"/>
            <ac:picMk id="3" creationId="{73968F97-AC9C-4777-B266-8D204C1B5D43}"/>
          </ac:picMkLst>
        </pc:picChg>
      </pc:sldChg>
      <pc:sldChg chg="addSp modSp add ord modTransition">
        <pc:chgData name="Don Petit" userId="c1f43558cd3d0923" providerId="LiveId" clId="{F9EDB8C3-379D-418E-BFC6-D2336F510885}" dt="2019-08-25T03:39:29.975" v="3324"/>
        <pc:sldMkLst>
          <pc:docMk/>
          <pc:sldMk cId="2088403608" sldId="296"/>
        </pc:sldMkLst>
        <pc:spChg chg="add mod">
          <ac:chgData name="Don Petit" userId="c1f43558cd3d0923" providerId="LiveId" clId="{F9EDB8C3-379D-418E-BFC6-D2336F510885}" dt="2019-08-25T02:15:14.148" v="2466" actId="1076"/>
          <ac:spMkLst>
            <pc:docMk/>
            <pc:sldMk cId="2088403608" sldId="296"/>
            <ac:spMk id="2" creationId="{17BC1637-BB38-48C2-973C-1C8B3ACFA491}"/>
          </ac:spMkLst>
        </pc:spChg>
        <pc:picChg chg="mod modCrop">
          <ac:chgData name="Don Petit" userId="c1f43558cd3d0923" providerId="LiveId" clId="{F9EDB8C3-379D-418E-BFC6-D2336F510885}" dt="2019-08-25T02:23:12.100" v="2555" actId="1440"/>
          <ac:picMkLst>
            <pc:docMk/>
            <pc:sldMk cId="2088403608" sldId="296"/>
            <ac:picMk id="3" creationId="{73968F97-AC9C-4777-B266-8D204C1B5D43}"/>
          </ac:picMkLst>
        </pc:picChg>
      </pc:sldChg>
      <pc:sldChg chg="addSp modSp add ord modTransition">
        <pc:chgData name="Don Petit" userId="c1f43558cd3d0923" providerId="LiveId" clId="{F9EDB8C3-379D-418E-BFC6-D2336F510885}" dt="2019-08-25T03:40:10.909" v="3360"/>
        <pc:sldMkLst>
          <pc:docMk/>
          <pc:sldMk cId="1861110440" sldId="297"/>
        </pc:sldMkLst>
        <pc:spChg chg="add mod">
          <ac:chgData name="Don Petit" userId="c1f43558cd3d0923" providerId="LiveId" clId="{F9EDB8C3-379D-418E-BFC6-D2336F510885}" dt="2019-08-25T03:36:20.593" v="3269" actId="20577"/>
          <ac:spMkLst>
            <pc:docMk/>
            <pc:sldMk cId="1861110440" sldId="297"/>
            <ac:spMk id="4" creationId="{193F6199-7BFB-453B-BDF3-643E26DA46B6}"/>
          </ac:spMkLst>
        </pc:spChg>
        <pc:picChg chg="mod modCrop">
          <ac:chgData name="Don Petit" userId="c1f43558cd3d0923" providerId="LiveId" clId="{F9EDB8C3-379D-418E-BFC6-D2336F510885}" dt="2019-08-25T02:32:44.493" v="2731" actId="1440"/>
          <ac:picMkLst>
            <pc:docMk/>
            <pc:sldMk cId="1861110440" sldId="297"/>
            <ac:picMk id="3" creationId="{73968F97-AC9C-4777-B266-8D204C1B5D43}"/>
          </ac:picMkLst>
        </pc:picChg>
      </pc:sldChg>
      <pc:sldChg chg="modSp add ord modTransition">
        <pc:chgData name="Don Petit" userId="c1f43558cd3d0923" providerId="LiveId" clId="{F9EDB8C3-379D-418E-BFC6-D2336F510885}" dt="2019-08-25T03:40:19.878" v="3364"/>
        <pc:sldMkLst>
          <pc:docMk/>
          <pc:sldMk cId="3861133064" sldId="298"/>
        </pc:sldMkLst>
        <pc:picChg chg="mod modCrop">
          <ac:chgData name="Don Petit" userId="c1f43558cd3d0923" providerId="LiveId" clId="{F9EDB8C3-379D-418E-BFC6-D2336F510885}" dt="2019-08-25T03:40:15.601" v="3361" actId="1440"/>
          <ac:picMkLst>
            <pc:docMk/>
            <pc:sldMk cId="3861133064" sldId="298"/>
            <ac:picMk id="3" creationId="{73968F97-AC9C-4777-B266-8D204C1B5D43}"/>
          </ac:picMkLst>
        </pc:picChg>
      </pc:sldChg>
      <pc:sldChg chg="addSp modSp add modTransition modAnim">
        <pc:chgData name="Don Petit" userId="c1f43558cd3d0923" providerId="LiveId" clId="{F9EDB8C3-379D-418E-BFC6-D2336F510885}" dt="2019-08-25T03:40:51.379" v="3383"/>
        <pc:sldMkLst>
          <pc:docMk/>
          <pc:sldMk cId="3610741546" sldId="299"/>
        </pc:sldMkLst>
        <pc:spChg chg="add mod">
          <ac:chgData name="Don Petit" userId="c1f43558cd3d0923" providerId="LiveId" clId="{F9EDB8C3-379D-418E-BFC6-D2336F510885}" dt="2019-08-25T01:38:41.961" v="1905" actId="1076"/>
          <ac:spMkLst>
            <pc:docMk/>
            <pc:sldMk cId="3610741546" sldId="299"/>
            <ac:spMk id="5" creationId="{369EB260-62A8-44E9-B3EC-44CCD4705C46}"/>
          </ac:spMkLst>
        </pc:spChg>
        <pc:picChg chg="add mod modCrop">
          <ac:chgData name="Don Petit" userId="c1f43558cd3d0923" providerId="LiveId" clId="{F9EDB8C3-379D-418E-BFC6-D2336F510885}" dt="2019-08-25T01:38:59.183" v="1907" actId="1076"/>
          <ac:picMkLst>
            <pc:docMk/>
            <pc:sldMk cId="3610741546" sldId="299"/>
            <ac:picMk id="3" creationId="{6174682B-74A9-42E5-A55D-F767B55DFAA0}"/>
          </ac:picMkLst>
        </pc:picChg>
        <pc:picChg chg="add mod modCrop">
          <ac:chgData name="Don Petit" userId="c1f43558cd3d0923" providerId="LiveId" clId="{F9EDB8C3-379D-418E-BFC6-D2336F510885}" dt="2019-08-25T01:38:49.822" v="1906" actId="14100"/>
          <ac:picMkLst>
            <pc:docMk/>
            <pc:sldMk cId="3610741546" sldId="299"/>
            <ac:picMk id="4" creationId="{54C6D2FF-DF46-43CA-A12C-12A8445B4B73}"/>
          </ac:picMkLst>
        </pc:picChg>
      </pc:sldChg>
      <pc:sldChg chg="modSp add del">
        <pc:chgData name="Don Petit" userId="c1f43558cd3d0923" providerId="LiveId" clId="{F9EDB8C3-379D-418E-BFC6-D2336F510885}" dt="2019-08-25T01:36:49.455" v="1894" actId="2696"/>
        <pc:sldMkLst>
          <pc:docMk/>
          <pc:sldMk cId="3381010572" sldId="300"/>
        </pc:sldMkLst>
        <pc:picChg chg="mod modCrop">
          <ac:chgData name="Don Petit" userId="c1f43558cd3d0923" providerId="LiveId" clId="{F9EDB8C3-379D-418E-BFC6-D2336F510885}" dt="2019-08-23T02:26:34.762" v="389" actId="14100"/>
          <ac:picMkLst>
            <pc:docMk/>
            <pc:sldMk cId="3381010572" sldId="300"/>
            <ac:picMk id="3" creationId="{6174682B-74A9-42E5-A55D-F767B55DFAA0}"/>
          </ac:picMkLst>
        </pc:picChg>
      </pc:sldChg>
      <pc:sldChg chg="addSp modSp add ord modTransition modAnim">
        <pc:chgData name="Don Petit" userId="c1f43558cd3d0923" providerId="LiveId" clId="{F9EDB8C3-379D-418E-BFC6-D2336F510885}" dt="2019-08-25T03:40:46.295" v="3380"/>
        <pc:sldMkLst>
          <pc:docMk/>
          <pc:sldMk cId="1061461541" sldId="301"/>
        </pc:sldMkLst>
        <pc:spChg chg="add mod">
          <ac:chgData name="Don Petit" userId="c1f43558cd3d0923" providerId="LiveId" clId="{F9EDB8C3-379D-418E-BFC6-D2336F510885}" dt="2019-08-25T01:35:33.504" v="1892" actId="1076"/>
          <ac:spMkLst>
            <pc:docMk/>
            <pc:sldMk cId="1061461541" sldId="301"/>
            <ac:spMk id="2" creationId="{F3803688-70D0-4A2B-A051-680AB1A11C58}"/>
          </ac:spMkLst>
        </pc:spChg>
        <pc:picChg chg="mod modCrop">
          <ac:chgData name="Don Petit" userId="c1f43558cd3d0923" providerId="LiveId" clId="{F9EDB8C3-379D-418E-BFC6-D2336F510885}" dt="2019-08-25T01:36:27.055" v="1893" actId="14100"/>
          <ac:picMkLst>
            <pc:docMk/>
            <pc:sldMk cId="1061461541" sldId="301"/>
            <ac:picMk id="3" creationId="{6174682B-74A9-42E5-A55D-F767B55DFAA0}"/>
          </ac:picMkLst>
        </pc:picChg>
      </pc:sldChg>
      <pc:sldChg chg="addSp modSp add ord modTransition modAnim">
        <pc:chgData name="Don Petit" userId="c1f43558cd3d0923" providerId="LiveId" clId="{F9EDB8C3-379D-418E-BFC6-D2336F510885}" dt="2019-08-25T03:40:01.559" v="3351"/>
        <pc:sldMkLst>
          <pc:docMk/>
          <pc:sldMk cId="507260189" sldId="302"/>
        </pc:sldMkLst>
        <pc:spChg chg="add mod">
          <ac:chgData name="Don Petit" userId="c1f43558cd3d0923" providerId="LiveId" clId="{F9EDB8C3-379D-418E-BFC6-D2336F510885}" dt="2019-08-25T01:28:57.550" v="1791" actId="1076"/>
          <ac:spMkLst>
            <pc:docMk/>
            <pc:sldMk cId="507260189" sldId="302"/>
            <ac:spMk id="2" creationId="{6B0AD932-F423-484A-A4B2-FD09A3CE073C}"/>
          </ac:spMkLst>
        </pc:spChg>
        <pc:picChg chg="add mod modCrop">
          <ac:chgData name="Don Petit" userId="c1f43558cd3d0923" providerId="LiveId" clId="{F9EDB8C3-379D-418E-BFC6-D2336F510885}" dt="2019-08-25T01:29:04.864" v="1792" actId="1440"/>
          <ac:picMkLst>
            <pc:docMk/>
            <pc:sldMk cId="507260189" sldId="302"/>
            <ac:picMk id="3" creationId="{96DA2567-F4B3-4E61-B647-9AD3792A9C58}"/>
          </ac:picMkLst>
        </pc:picChg>
        <pc:picChg chg="add mod modCrop">
          <ac:chgData name="Don Petit" userId="c1f43558cd3d0923" providerId="LiveId" clId="{F9EDB8C3-379D-418E-BFC6-D2336F510885}" dt="2019-08-25T01:30:32.201" v="1811" actId="14100"/>
          <ac:picMkLst>
            <pc:docMk/>
            <pc:sldMk cId="507260189" sldId="302"/>
            <ac:picMk id="4" creationId="{789E5B23-E9F3-46AF-8AA8-2462A799A646}"/>
          </ac:picMkLst>
        </pc:picChg>
      </pc:sldChg>
      <pc:sldChg chg="delSp modSp add del">
        <pc:chgData name="Don Petit" userId="c1f43558cd3d0923" providerId="LiveId" clId="{F9EDB8C3-379D-418E-BFC6-D2336F510885}" dt="2019-08-24T00:11:41.706" v="418" actId="2696"/>
        <pc:sldMkLst>
          <pc:docMk/>
          <pc:sldMk cId="508851243" sldId="303"/>
        </pc:sldMkLst>
        <pc:picChg chg="del mod modCrop">
          <ac:chgData name="Don Petit" userId="c1f43558cd3d0923" providerId="LiveId" clId="{F9EDB8C3-379D-418E-BFC6-D2336F510885}" dt="2019-08-24T00:10:58.485" v="409"/>
          <ac:picMkLst>
            <pc:docMk/>
            <pc:sldMk cId="508851243" sldId="303"/>
            <ac:picMk id="3" creationId="{96DA2567-F4B3-4E61-B647-9AD3792A9C58}"/>
          </ac:picMkLst>
        </pc:picChg>
      </pc:sldChg>
      <pc:sldChg chg="modSp add del ord">
        <pc:chgData name="Don Petit" userId="c1f43558cd3d0923" providerId="LiveId" clId="{F9EDB8C3-379D-418E-BFC6-D2336F510885}" dt="2019-08-25T01:42:38.427" v="1962" actId="2696"/>
        <pc:sldMkLst>
          <pc:docMk/>
          <pc:sldMk cId="1602185630" sldId="304"/>
        </pc:sldMkLst>
        <pc:picChg chg="mod modCrop">
          <ac:chgData name="Don Petit" userId="c1f43558cd3d0923" providerId="LiveId" clId="{F9EDB8C3-379D-418E-BFC6-D2336F510885}" dt="2019-08-24T00:12:04.149" v="423" actId="1076"/>
          <ac:picMkLst>
            <pc:docMk/>
            <pc:sldMk cId="1602185630" sldId="304"/>
            <ac:picMk id="3" creationId="{96DA2567-F4B3-4E61-B647-9AD3792A9C58}"/>
          </ac:picMkLst>
        </pc:picChg>
      </pc:sldChg>
      <pc:sldChg chg="addSp delSp modSp add del">
        <pc:chgData name="Don Petit" userId="c1f43558cd3d0923" providerId="LiveId" clId="{F9EDB8C3-379D-418E-BFC6-D2336F510885}" dt="2019-08-24T00:14:23.173" v="469" actId="2696"/>
        <pc:sldMkLst>
          <pc:docMk/>
          <pc:sldMk cId="667545564" sldId="305"/>
        </pc:sldMkLst>
        <pc:spChg chg="add del mod">
          <ac:chgData name="Don Petit" userId="c1f43558cd3d0923" providerId="LiveId" clId="{F9EDB8C3-379D-418E-BFC6-D2336F510885}" dt="2019-08-24T00:14:18.254" v="467"/>
          <ac:spMkLst>
            <pc:docMk/>
            <pc:sldMk cId="667545564" sldId="305"/>
            <ac:spMk id="2" creationId="{C5602D1B-8075-4062-B38A-02EE37C52EA9}"/>
          </ac:spMkLst>
        </pc:spChg>
      </pc:sldChg>
      <pc:sldChg chg="addSp delSp modSp add del ord modTransition">
        <pc:chgData name="Don Petit" userId="c1f43558cd3d0923" providerId="LiveId" clId="{F9EDB8C3-379D-418E-BFC6-D2336F510885}" dt="2019-08-25T02:53:18.200" v="2999" actId="2696"/>
        <pc:sldMkLst>
          <pc:docMk/>
          <pc:sldMk cId="3602562706" sldId="305"/>
        </pc:sldMkLst>
        <pc:spChg chg="add del mod">
          <ac:chgData name="Don Petit" userId="c1f43558cd3d0923" providerId="LiveId" clId="{F9EDB8C3-379D-418E-BFC6-D2336F510885}" dt="2019-08-24T01:03:02.134" v="828" actId="478"/>
          <ac:spMkLst>
            <pc:docMk/>
            <pc:sldMk cId="3602562706" sldId="305"/>
            <ac:spMk id="2" creationId="{24C3377F-BFA7-4E5A-8C8F-BE0E08F40959}"/>
          </ac:spMkLst>
        </pc:spChg>
        <pc:grpChg chg="add del mod">
          <ac:chgData name="Don Petit" userId="c1f43558cd3d0923" providerId="LiveId" clId="{F9EDB8C3-379D-418E-BFC6-D2336F510885}" dt="2019-08-24T01:15:02.005" v="890" actId="478"/>
          <ac:grpSpMkLst>
            <pc:docMk/>
            <pc:sldMk cId="3602562706" sldId="305"/>
            <ac:grpSpMk id="9" creationId="{ADBE2B3B-C884-41A2-BC8C-F65974C4C182}"/>
          </ac:grpSpMkLst>
        </pc:grpChg>
        <pc:picChg chg="mod modCrop">
          <ac:chgData name="Don Petit" userId="c1f43558cd3d0923" providerId="LiveId" clId="{F9EDB8C3-379D-418E-BFC6-D2336F510885}" dt="2019-08-25T02:49:18.391" v="2933" actId="14100"/>
          <ac:picMkLst>
            <pc:docMk/>
            <pc:sldMk cId="3602562706" sldId="305"/>
            <ac:picMk id="3" creationId="{792B0B5F-05DC-4825-8257-7ECD393B0871}"/>
          </ac:picMkLst>
        </pc:picChg>
        <pc:picChg chg="add del mod modCrop">
          <ac:chgData name="Don Petit" userId="c1f43558cd3d0923" providerId="LiveId" clId="{F9EDB8C3-379D-418E-BFC6-D2336F510885}" dt="2019-08-24T01:15:00.191" v="889" actId="478"/>
          <ac:picMkLst>
            <pc:docMk/>
            <pc:sldMk cId="3602562706" sldId="305"/>
            <ac:picMk id="4" creationId="{7041E54B-E5EF-4BC9-8C68-1495D2F8CF10}"/>
          </ac:picMkLst>
        </pc:picChg>
        <pc:picChg chg="add del mod modCrop">
          <ac:chgData name="Don Petit" userId="c1f43558cd3d0923" providerId="LiveId" clId="{F9EDB8C3-379D-418E-BFC6-D2336F510885}" dt="2019-08-24T01:15:03.716" v="891" actId="478"/>
          <ac:picMkLst>
            <pc:docMk/>
            <pc:sldMk cId="3602562706" sldId="305"/>
            <ac:picMk id="5" creationId="{B4E237C5-A613-4EB3-804E-E7BB7C780D90}"/>
          </ac:picMkLst>
        </pc:picChg>
        <pc:picChg chg="add del mod modCrop">
          <ac:chgData name="Don Petit" userId="c1f43558cd3d0923" providerId="LiveId" clId="{F9EDB8C3-379D-418E-BFC6-D2336F510885}" dt="2019-08-24T01:05:57.509" v="850" actId="478"/>
          <ac:picMkLst>
            <pc:docMk/>
            <pc:sldMk cId="3602562706" sldId="305"/>
            <ac:picMk id="6" creationId="{4858BEDB-4A51-496D-B968-34B085BEAFA9}"/>
          </ac:picMkLst>
        </pc:picChg>
        <pc:picChg chg="add mod modCrop">
          <ac:chgData name="Don Petit" userId="c1f43558cd3d0923" providerId="LiveId" clId="{F9EDB8C3-379D-418E-BFC6-D2336F510885}" dt="2019-08-24T01:09:13.350" v="877" actId="164"/>
          <ac:picMkLst>
            <pc:docMk/>
            <pc:sldMk cId="3602562706" sldId="305"/>
            <ac:picMk id="7" creationId="{3968F2AA-71FB-4366-9FD4-320CB2A4BDE6}"/>
          </ac:picMkLst>
        </pc:picChg>
        <pc:picChg chg="add mod">
          <ac:chgData name="Don Petit" userId="c1f43558cd3d0923" providerId="LiveId" clId="{F9EDB8C3-379D-418E-BFC6-D2336F510885}" dt="2019-08-24T01:09:13.350" v="877" actId="164"/>
          <ac:picMkLst>
            <pc:docMk/>
            <pc:sldMk cId="3602562706" sldId="305"/>
            <ac:picMk id="8" creationId="{C9AEA866-5484-4A13-A33F-4F79DC3062C5}"/>
          </ac:picMkLst>
        </pc:picChg>
      </pc:sldChg>
      <pc:sldChg chg="add modTransition">
        <pc:chgData name="Don Petit" userId="c1f43558cd3d0923" providerId="LiveId" clId="{F9EDB8C3-379D-418E-BFC6-D2336F510885}" dt="2019-08-25T03:37:30.555" v="3279"/>
        <pc:sldMkLst>
          <pc:docMk/>
          <pc:sldMk cId="793152582" sldId="306"/>
        </pc:sldMkLst>
      </pc:sldChg>
      <pc:sldChg chg="addSp delSp modSp add del modTransition">
        <pc:chgData name="Don Petit" userId="c1f43558cd3d0923" providerId="LiveId" clId="{F9EDB8C3-379D-418E-BFC6-D2336F510885}" dt="2019-08-25T02:53:03.871" v="2998" actId="2696"/>
        <pc:sldMkLst>
          <pc:docMk/>
          <pc:sldMk cId="1040637348" sldId="307"/>
        </pc:sldMkLst>
        <pc:grpChg chg="add mod">
          <ac:chgData name="Don Petit" userId="c1f43558cd3d0923" providerId="LiveId" clId="{F9EDB8C3-379D-418E-BFC6-D2336F510885}" dt="2019-08-24T01:23:57.845" v="973" actId="164"/>
          <ac:grpSpMkLst>
            <pc:docMk/>
            <pc:sldMk cId="1040637348" sldId="307"/>
            <ac:grpSpMk id="2" creationId="{31D4A4CC-B3F9-49A7-8078-DEFEF11F7178}"/>
          </ac:grpSpMkLst>
        </pc:grpChg>
        <pc:grpChg chg="add mod">
          <ac:chgData name="Don Petit" userId="c1f43558cd3d0923" providerId="LiveId" clId="{F9EDB8C3-379D-418E-BFC6-D2336F510885}" dt="2019-08-24T01:24:12.929" v="975" actId="164"/>
          <ac:grpSpMkLst>
            <pc:docMk/>
            <pc:sldMk cId="1040637348" sldId="307"/>
            <ac:grpSpMk id="6" creationId="{A294659C-F733-44EF-AF18-21E12B1FDBC0}"/>
          </ac:grpSpMkLst>
        </pc:grpChg>
        <pc:grpChg chg="del mod">
          <ac:chgData name="Don Petit" userId="c1f43558cd3d0923" providerId="LiveId" clId="{F9EDB8C3-379D-418E-BFC6-D2336F510885}" dt="2019-08-24T01:17:58.195" v="909" actId="165"/>
          <ac:grpSpMkLst>
            <pc:docMk/>
            <pc:sldMk cId="1040637348" sldId="307"/>
            <ac:grpSpMk id="9" creationId="{ADBE2B3B-C884-41A2-BC8C-F65974C4C182}"/>
          </ac:grpSpMkLst>
        </pc:grpChg>
        <pc:grpChg chg="add mod">
          <ac:chgData name="Don Petit" userId="c1f43558cd3d0923" providerId="LiveId" clId="{F9EDB8C3-379D-418E-BFC6-D2336F510885}" dt="2019-08-24T01:25:08.380" v="985" actId="1076"/>
          <ac:grpSpMkLst>
            <pc:docMk/>
            <pc:sldMk cId="1040637348" sldId="307"/>
            <ac:grpSpMk id="13" creationId="{B1AEE57E-C718-4CC4-B8C9-848A62F3B917}"/>
          </ac:grpSpMkLst>
        </pc:grpChg>
        <pc:picChg chg="mod topLvl">
          <ac:chgData name="Don Petit" userId="c1f43558cd3d0923" providerId="LiveId" clId="{F9EDB8C3-379D-418E-BFC6-D2336F510885}" dt="2019-08-24T01:23:38.213" v="970" actId="164"/>
          <ac:picMkLst>
            <pc:docMk/>
            <pc:sldMk cId="1040637348" sldId="307"/>
            <ac:picMk id="7" creationId="{3968F2AA-71FB-4366-9FD4-320CB2A4BDE6}"/>
          </ac:picMkLst>
        </pc:picChg>
        <pc:picChg chg="mod topLvl">
          <ac:chgData name="Don Petit" userId="c1f43558cd3d0923" providerId="LiveId" clId="{F9EDB8C3-379D-418E-BFC6-D2336F510885}" dt="2019-08-24T01:23:38.213" v="970" actId="164"/>
          <ac:picMkLst>
            <pc:docMk/>
            <pc:sldMk cId="1040637348" sldId="307"/>
            <ac:picMk id="8" creationId="{C9AEA866-5484-4A13-A33F-4F79DC3062C5}"/>
          </ac:picMkLst>
        </pc:picChg>
        <pc:picChg chg="add mod modCrop">
          <ac:chgData name="Don Petit" userId="c1f43558cd3d0923" providerId="LiveId" clId="{F9EDB8C3-379D-418E-BFC6-D2336F510885}" dt="2019-08-24T01:24:12.929" v="975" actId="164"/>
          <ac:picMkLst>
            <pc:docMk/>
            <pc:sldMk cId="1040637348" sldId="307"/>
            <ac:picMk id="10" creationId="{95E9096B-DE3A-44A1-AD7D-BCDF826DAF9E}"/>
          </ac:picMkLst>
        </pc:picChg>
        <pc:picChg chg="add del mod">
          <ac:chgData name="Don Petit" userId="c1f43558cd3d0923" providerId="LiveId" clId="{F9EDB8C3-379D-418E-BFC6-D2336F510885}" dt="2019-08-24T01:21:33.196" v="947" actId="478"/>
          <ac:picMkLst>
            <pc:docMk/>
            <pc:sldMk cId="1040637348" sldId="307"/>
            <ac:picMk id="11" creationId="{DDCC49D2-1CF7-4F92-8EBB-74C73F1D5651}"/>
          </ac:picMkLst>
        </pc:picChg>
        <pc:picChg chg="add mod ord modCrop">
          <ac:chgData name="Don Petit" userId="c1f43558cd3d0923" providerId="LiveId" clId="{F9EDB8C3-379D-418E-BFC6-D2336F510885}" dt="2019-08-24T01:23:57.845" v="973" actId="164"/>
          <ac:picMkLst>
            <pc:docMk/>
            <pc:sldMk cId="1040637348" sldId="307"/>
            <ac:picMk id="12" creationId="{930BDAF4-D00F-414F-BE58-70B7BB6658C6}"/>
          </ac:picMkLst>
        </pc:picChg>
      </pc:sldChg>
      <pc:sldChg chg="addSp modSp add ord modTransition">
        <pc:chgData name="Don Petit" userId="c1f43558cd3d0923" providerId="LiveId" clId="{F9EDB8C3-379D-418E-BFC6-D2336F510885}" dt="2019-08-25T03:41:12.100" v="3404"/>
        <pc:sldMkLst>
          <pc:docMk/>
          <pc:sldMk cId="2646825732" sldId="308"/>
        </pc:sldMkLst>
        <pc:spChg chg="add mod">
          <ac:chgData name="Don Petit" userId="c1f43558cd3d0923" providerId="LiveId" clId="{F9EDB8C3-379D-418E-BFC6-D2336F510885}" dt="2019-08-25T03:35:44.004" v="3266" actId="1076"/>
          <ac:spMkLst>
            <pc:docMk/>
            <pc:sldMk cId="2646825732" sldId="308"/>
            <ac:spMk id="2" creationId="{219CDFCB-35B0-4FBF-B0B3-ECF77ED00994}"/>
          </ac:spMkLst>
        </pc:spChg>
        <pc:picChg chg="add mod modCrop">
          <ac:chgData name="Don Petit" userId="c1f43558cd3d0923" providerId="LiveId" clId="{F9EDB8C3-379D-418E-BFC6-D2336F510885}" dt="2019-08-25T03:35:34.878" v="3265" actId="14100"/>
          <ac:picMkLst>
            <pc:docMk/>
            <pc:sldMk cId="2646825732" sldId="308"/>
            <ac:picMk id="3" creationId="{1D240788-2762-44BB-9D49-12EBF5D0BDDB}"/>
          </ac:picMkLst>
        </pc:picChg>
      </pc:sldChg>
      <pc:sldChg chg="addSp delSp modSp add mod ord modTransition setBg">
        <pc:chgData name="Don Petit" userId="c1f43558cd3d0923" providerId="LiveId" clId="{F9EDB8C3-379D-418E-BFC6-D2336F510885}" dt="2019-08-25T03:37:27.682" v="3276"/>
        <pc:sldMkLst>
          <pc:docMk/>
          <pc:sldMk cId="4276313458" sldId="309"/>
        </pc:sldMkLst>
        <pc:spChg chg="add mod">
          <ac:chgData name="Don Petit" userId="c1f43558cd3d0923" providerId="LiveId" clId="{F9EDB8C3-379D-418E-BFC6-D2336F510885}" dt="2019-08-25T02:52:40.011" v="2997" actId="207"/>
          <ac:spMkLst>
            <pc:docMk/>
            <pc:sldMk cId="4276313458" sldId="309"/>
            <ac:spMk id="4" creationId="{1BA1013C-936E-46D9-9B52-A50F089C4621}"/>
          </ac:spMkLst>
        </pc:spChg>
        <pc:spChg chg="add del">
          <ac:chgData name="Don Petit" userId="c1f43558cd3d0923" providerId="LiveId" clId="{F9EDB8C3-379D-418E-BFC6-D2336F510885}" dt="2019-08-25T02:50:54.932" v="2976" actId="26606"/>
          <ac:spMkLst>
            <pc:docMk/>
            <pc:sldMk cId="4276313458" sldId="309"/>
            <ac:spMk id="15" creationId="{8009C301-90B3-453D-8031-45608B11B84D}"/>
          </ac:spMkLst>
        </pc:spChg>
        <pc:spChg chg="add del">
          <ac:chgData name="Don Petit" userId="c1f43558cd3d0923" providerId="LiveId" clId="{F9EDB8C3-379D-418E-BFC6-D2336F510885}" dt="2019-08-25T02:51:01.060" v="2980" actId="26606"/>
          <ac:spMkLst>
            <pc:docMk/>
            <pc:sldMk cId="4276313458" sldId="309"/>
            <ac:spMk id="19" creationId="{822F50EE-F19F-4D89-A39D-4F3345F16FA5}"/>
          </ac:spMkLst>
        </pc:spChg>
        <pc:spChg chg="add del">
          <ac:chgData name="Don Petit" userId="c1f43558cd3d0923" providerId="LiveId" clId="{F9EDB8C3-379D-418E-BFC6-D2336F510885}" dt="2019-08-25T02:51:06.412" v="2982" actId="26606"/>
          <ac:spMkLst>
            <pc:docMk/>
            <pc:sldMk cId="4276313458" sldId="309"/>
            <ac:spMk id="21" creationId="{DDDBF26D-B974-4340-9673-A078090243EC}"/>
          </ac:spMkLst>
        </pc:spChg>
        <pc:spChg chg="add del">
          <ac:chgData name="Don Petit" userId="c1f43558cd3d0923" providerId="LiveId" clId="{F9EDB8C3-379D-418E-BFC6-D2336F510885}" dt="2019-08-25T02:51:10.136" v="2984" actId="26606"/>
          <ac:spMkLst>
            <pc:docMk/>
            <pc:sldMk cId="4276313458" sldId="309"/>
            <ac:spMk id="23" creationId="{8009C301-90B3-453D-8031-45608B11B84D}"/>
          </ac:spMkLst>
        </pc:spChg>
        <pc:picChg chg="add mod ord">
          <ac:chgData name="Don Petit" userId="c1f43558cd3d0923" providerId="LiveId" clId="{F9EDB8C3-379D-418E-BFC6-D2336F510885}" dt="2019-08-25T02:52:07.624" v="2988"/>
          <ac:picMkLst>
            <pc:docMk/>
            <pc:sldMk cId="4276313458" sldId="309"/>
            <ac:picMk id="3" creationId="{196406DC-81EF-4049-98DE-1CFB626CF92D}"/>
          </ac:picMkLst>
        </pc:picChg>
        <pc:picChg chg="add del">
          <ac:chgData name="Don Petit" userId="c1f43558cd3d0923" providerId="LiveId" clId="{F9EDB8C3-379D-418E-BFC6-D2336F510885}" dt="2019-08-25T02:50:50.189" v="2970" actId="26606"/>
          <ac:picMkLst>
            <pc:docMk/>
            <pc:sldMk cId="4276313458" sldId="309"/>
            <ac:picMk id="9" creationId="{08AA18A0-7C9B-43B2-90DB-5C707627E0D3}"/>
          </ac:picMkLst>
        </pc:picChg>
        <pc:picChg chg="add del">
          <ac:chgData name="Don Petit" userId="c1f43558cd3d0923" providerId="LiveId" clId="{F9EDB8C3-379D-418E-BFC6-D2336F510885}" dt="2019-08-25T02:50:51.904" v="2972" actId="26606"/>
          <ac:picMkLst>
            <pc:docMk/>
            <pc:sldMk cId="4276313458" sldId="309"/>
            <ac:picMk id="11" creationId="{3584C209-79C0-444D-AE24-F79EFF24A769}"/>
          </ac:picMkLst>
        </pc:picChg>
        <pc:picChg chg="add del">
          <ac:chgData name="Don Petit" userId="c1f43558cd3d0923" providerId="LiveId" clId="{F9EDB8C3-379D-418E-BFC6-D2336F510885}" dt="2019-08-25T02:50:52.640" v="2974" actId="26606"/>
          <ac:picMkLst>
            <pc:docMk/>
            <pc:sldMk cId="4276313458" sldId="309"/>
            <ac:picMk id="13" creationId="{248276F5-9537-4233-B563-E37E2BAB176D}"/>
          </ac:picMkLst>
        </pc:picChg>
        <pc:picChg chg="add del">
          <ac:chgData name="Don Petit" userId="c1f43558cd3d0923" providerId="LiveId" clId="{F9EDB8C3-379D-418E-BFC6-D2336F510885}" dt="2019-08-25T02:50:56.109" v="2978" actId="26606"/>
          <ac:picMkLst>
            <pc:docMk/>
            <pc:sldMk cId="4276313458" sldId="309"/>
            <ac:picMk id="17" creationId="{D36C7032-E6EA-4D57-A00F-7C8305C18CE6}"/>
          </ac:picMkLst>
        </pc:picChg>
        <pc:picChg chg="add del">
          <ac:chgData name="Don Petit" userId="c1f43558cd3d0923" providerId="LiveId" clId="{F9EDB8C3-379D-418E-BFC6-D2336F510885}" dt="2019-08-25T02:51:13.278" v="2986" actId="26606"/>
          <ac:picMkLst>
            <pc:docMk/>
            <pc:sldMk cId="4276313458" sldId="309"/>
            <ac:picMk id="25" creationId="{3584C209-79C0-444D-AE24-F79EFF24A769}"/>
          </ac:picMkLst>
        </pc:picChg>
        <pc:picChg chg="add">
          <ac:chgData name="Don Petit" userId="c1f43558cd3d0923" providerId="LiveId" clId="{F9EDB8C3-379D-418E-BFC6-D2336F510885}" dt="2019-08-25T02:51:13.341" v="2987" actId="26606"/>
          <ac:picMkLst>
            <pc:docMk/>
            <pc:sldMk cId="4276313458" sldId="309"/>
            <ac:picMk id="27" creationId="{08AA18A0-7C9B-43B2-90DB-5C707627E0D3}"/>
          </ac:picMkLst>
        </pc:picChg>
      </pc:sldChg>
      <pc:sldChg chg="addSp delSp modSp add mod ord modTransition setBg">
        <pc:chgData name="Don Petit" userId="c1f43558cd3d0923" providerId="LiveId" clId="{F9EDB8C3-379D-418E-BFC6-D2336F510885}" dt="2019-08-25T03:41:18.071" v="3410"/>
        <pc:sldMkLst>
          <pc:docMk/>
          <pc:sldMk cId="39002450" sldId="310"/>
        </pc:sldMkLst>
        <pc:spChg chg="add mod">
          <ac:chgData name="Don Petit" userId="c1f43558cd3d0923" providerId="LiveId" clId="{F9EDB8C3-379D-418E-BFC6-D2336F510885}" dt="2019-08-25T02:26:15.783" v="2576" actId="20577"/>
          <ac:spMkLst>
            <pc:docMk/>
            <pc:sldMk cId="39002450" sldId="310"/>
            <ac:spMk id="4" creationId="{AC4E277D-5292-4950-9BD1-52D3955F2D69}"/>
          </ac:spMkLst>
        </pc:spChg>
        <pc:spChg chg="add del">
          <ac:chgData name="Don Petit" userId="c1f43558cd3d0923" providerId="LiveId" clId="{F9EDB8C3-379D-418E-BFC6-D2336F510885}" dt="2019-08-24T23:52:29.478" v="1199" actId="26606"/>
          <ac:spMkLst>
            <pc:docMk/>
            <pc:sldMk cId="39002450" sldId="310"/>
            <ac:spMk id="8" creationId="{10D000F3-92AB-4D68-9BD8-9B59F65BEF0B}"/>
          </ac:spMkLst>
        </pc:spChg>
        <pc:picChg chg="add mod modCrop">
          <ac:chgData name="Don Petit" userId="c1f43558cd3d0923" providerId="LiveId" clId="{F9EDB8C3-379D-418E-BFC6-D2336F510885}" dt="2019-08-25T02:26:04.577" v="2569" actId="1440"/>
          <ac:picMkLst>
            <pc:docMk/>
            <pc:sldMk cId="39002450" sldId="310"/>
            <ac:picMk id="3" creationId="{758D3194-E612-4754-B58A-197AC97C5739}"/>
          </ac:picMkLst>
        </pc:picChg>
        <pc:picChg chg="add del">
          <ac:chgData name="Don Petit" userId="c1f43558cd3d0923" providerId="LiveId" clId="{F9EDB8C3-379D-418E-BFC6-D2336F510885}" dt="2019-08-24T23:52:30.572" v="1201" actId="26606"/>
          <ac:picMkLst>
            <pc:docMk/>
            <pc:sldMk cId="39002450" sldId="310"/>
            <ac:picMk id="10" creationId="{0B07607B-0813-4C06-81E3-A4FB13DBA803}"/>
          </ac:picMkLst>
        </pc:picChg>
        <pc:picChg chg="add del">
          <ac:chgData name="Don Petit" userId="c1f43558cd3d0923" providerId="LiveId" clId="{F9EDB8C3-379D-418E-BFC6-D2336F510885}" dt="2019-08-24T23:52:32.884" v="1203" actId="26606"/>
          <ac:picMkLst>
            <pc:docMk/>
            <pc:sldMk cId="39002450" sldId="310"/>
            <ac:picMk id="12" creationId="{88D2FF5B-DD64-4389-8A61-76F48BB08807}"/>
          </ac:picMkLst>
        </pc:picChg>
      </pc:sldChg>
      <pc:sldChg chg="addSp modSp add del ord">
        <pc:chgData name="Don Petit" userId="c1f43558cd3d0923" providerId="LiveId" clId="{F9EDB8C3-379D-418E-BFC6-D2336F510885}" dt="2019-08-25T01:22:58.160" v="1631" actId="2696"/>
        <pc:sldMkLst>
          <pc:docMk/>
          <pc:sldMk cId="2704009141" sldId="311"/>
        </pc:sldMkLst>
        <pc:picChg chg="add mod">
          <ac:chgData name="Don Petit" userId="c1f43558cd3d0923" providerId="LiveId" clId="{F9EDB8C3-379D-418E-BFC6-D2336F510885}" dt="2019-08-25T00:30:51.992" v="1227" actId="962"/>
          <ac:picMkLst>
            <pc:docMk/>
            <pc:sldMk cId="2704009141" sldId="311"/>
            <ac:picMk id="3" creationId="{B59944DA-1151-45F0-8CB8-0CEC9762FB32}"/>
          </ac:picMkLst>
        </pc:picChg>
      </pc:sldChg>
      <pc:sldChg chg="addSp modSp add del ord">
        <pc:chgData name="Don Petit" userId="c1f43558cd3d0923" providerId="LiveId" clId="{F9EDB8C3-379D-418E-BFC6-D2336F510885}" dt="2019-08-25T00:50:04.335" v="1261" actId="2696"/>
        <pc:sldMkLst>
          <pc:docMk/>
          <pc:sldMk cId="1865709496" sldId="312"/>
        </pc:sldMkLst>
        <pc:picChg chg="add mod">
          <ac:chgData name="Don Petit" userId="c1f43558cd3d0923" providerId="LiveId" clId="{F9EDB8C3-379D-418E-BFC6-D2336F510885}" dt="2019-08-25T00:32:52.059" v="1231" actId="962"/>
          <ac:picMkLst>
            <pc:docMk/>
            <pc:sldMk cId="1865709496" sldId="312"/>
            <ac:picMk id="3" creationId="{94387478-47D1-43D9-A2D4-AE0D600FB06B}"/>
          </ac:picMkLst>
        </pc:picChg>
      </pc:sldChg>
      <pc:sldChg chg="addSp delSp modSp add del ord">
        <pc:chgData name="Don Petit" userId="c1f43558cd3d0923" providerId="LiveId" clId="{F9EDB8C3-379D-418E-BFC6-D2336F510885}" dt="2019-08-25T01:23:18.706" v="1635" actId="2696"/>
        <pc:sldMkLst>
          <pc:docMk/>
          <pc:sldMk cId="2200849247" sldId="313"/>
        </pc:sldMkLst>
        <pc:picChg chg="add del mod">
          <ac:chgData name="Don Petit" userId="c1f43558cd3d0923" providerId="LiveId" clId="{F9EDB8C3-379D-418E-BFC6-D2336F510885}" dt="2019-08-25T01:23:11.142" v="1633"/>
          <ac:picMkLst>
            <pc:docMk/>
            <pc:sldMk cId="2200849247" sldId="313"/>
            <ac:picMk id="3" creationId="{1F7E5E07-B26B-4BDD-A6E2-96D02F32020F}"/>
          </ac:picMkLst>
        </pc:picChg>
      </pc:sldChg>
      <pc:sldChg chg="addSp modSp add del ord">
        <pc:chgData name="Don Petit" userId="c1f43558cd3d0923" providerId="LiveId" clId="{F9EDB8C3-379D-418E-BFC6-D2336F510885}" dt="2019-08-25T00:50:07.179" v="1262" actId="2696"/>
        <pc:sldMkLst>
          <pc:docMk/>
          <pc:sldMk cId="34226134" sldId="314"/>
        </pc:sldMkLst>
        <pc:picChg chg="add mod">
          <ac:chgData name="Don Petit" userId="c1f43558cd3d0923" providerId="LiveId" clId="{F9EDB8C3-379D-418E-BFC6-D2336F510885}" dt="2019-08-25T00:40:52.319" v="1239" actId="962"/>
          <ac:picMkLst>
            <pc:docMk/>
            <pc:sldMk cId="34226134" sldId="314"/>
            <ac:picMk id="3" creationId="{35B65D9E-7192-48F8-A1C4-82E46C54B18C}"/>
          </ac:picMkLst>
        </pc:picChg>
      </pc:sldChg>
      <pc:sldChg chg="addSp delSp modSp add mod ord modTransition setBg">
        <pc:chgData name="Don Petit" userId="c1f43558cd3d0923" providerId="LiveId" clId="{F9EDB8C3-379D-418E-BFC6-D2336F510885}" dt="2019-08-25T03:41:05.441" v="3398"/>
        <pc:sldMkLst>
          <pc:docMk/>
          <pc:sldMk cId="2425784015" sldId="315"/>
        </pc:sldMkLst>
        <pc:spChg chg="add mod">
          <ac:chgData name="Don Petit" userId="c1f43558cd3d0923" providerId="LiveId" clId="{F9EDB8C3-379D-418E-BFC6-D2336F510885}" dt="2019-08-25T01:26:07.244" v="1716" actId="1076"/>
          <ac:spMkLst>
            <pc:docMk/>
            <pc:sldMk cId="2425784015" sldId="315"/>
            <ac:spMk id="5" creationId="{C2BE87A1-4373-4F45-B4BF-C08C2507AD43}"/>
          </ac:spMkLst>
        </pc:spChg>
        <pc:spChg chg="add del">
          <ac:chgData name="Don Petit" userId="c1f43558cd3d0923" providerId="LiveId" clId="{F9EDB8C3-379D-418E-BFC6-D2336F510885}" dt="2019-08-25T01:23:34.414" v="1638" actId="26606"/>
          <ac:spMkLst>
            <pc:docMk/>
            <pc:sldMk cId="2425784015" sldId="315"/>
            <ac:spMk id="9" creationId="{A7A0DB9F-FE6D-479A-BD2A-6F08C7136345}"/>
          </ac:spMkLst>
        </pc:spChg>
        <pc:spChg chg="add mod">
          <ac:chgData name="Don Petit" userId="c1f43558cd3d0923" providerId="LiveId" clId="{F9EDB8C3-379D-418E-BFC6-D2336F510885}" dt="2019-08-25T01:25:56.525" v="1715" actId="20577"/>
          <ac:spMkLst>
            <pc:docMk/>
            <pc:sldMk cId="2425784015" sldId="315"/>
            <ac:spMk id="10" creationId="{B51F4FAD-199C-4543-98E1-9321C65ABB6D}"/>
          </ac:spMkLst>
        </pc:spChg>
        <pc:spChg chg="add del">
          <ac:chgData name="Don Petit" userId="c1f43558cd3d0923" providerId="LiveId" clId="{F9EDB8C3-379D-418E-BFC6-D2336F510885}" dt="2019-08-25T01:23:34.414" v="1638" actId="26606"/>
          <ac:spMkLst>
            <pc:docMk/>
            <pc:sldMk cId="2425784015" sldId="315"/>
            <ac:spMk id="11" creationId="{F5204A7C-F285-4ACB-9241-CDEC1CC491A1}"/>
          </ac:spMkLst>
        </pc:spChg>
        <pc:spChg chg="add del">
          <ac:chgData name="Don Petit" userId="c1f43558cd3d0923" providerId="LiveId" clId="{F9EDB8C3-379D-418E-BFC6-D2336F510885}" dt="2019-08-25T01:23:36.351" v="1640" actId="26606"/>
          <ac:spMkLst>
            <pc:docMk/>
            <pc:sldMk cId="2425784015" sldId="315"/>
            <ac:spMk id="13" creationId="{7E474281-81D2-445B-80A1-0E2D4738085B}"/>
          </ac:spMkLst>
        </pc:spChg>
        <pc:picChg chg="add mod ord modCrop">
          <ac:chgData name="Don Petit" userId="c1f43558cd3d0923" providerId="LiveId" clId="{F9EDB8C3-379D-418E-BFC6-D2336F510885}" dt="2019-08-25T01:26:16.933" v="1718" actId="1440"/>
          <ac:picMkLst>
            <pc:docMk/>
            <pc:sldMk cId="2425784015" sldId="315"/>
            <ac:picMk id="3" creationId="{F50D3E64-871F-4D0E-88AC-933392BD9AF1}"/>
          </ac:picMkLst>
        </pc:picChg>
        <pc:picChg chg="add mod modCrop">
          <ac:chgData name="Don Petit" userId="c1f43558cd3d0923" providerId="LiveId" clId="{F9EDB8C3-379D-418E-BFC6-D2336F510885}" dt="2019-08-25T01:26:15.354" v="1717" actId="1440"/>
          <ac:picMkLst>
            <pc:docMk/>
            <pc:sldMk cId="2425784015" sldId="315"/>
            <ac:picMk id="4" creationId="{4131D68B-C924-4A12-A775-F6F67A1A5A5F}"/>
          </ac:picMkLst>
        </pc:picChg>
      </pc:sldChg>
      <pc:sldChg chg="addSp delSp modSp add ord modTransition">
        <pc:chgData name="Don Petit" userId="c1f43558cd3d0923" providerId="LiveId" clId="{F9EDB8C3-379D-418E-BFC6-D2336F510885}" dt="2019-08-25T03:41:02.036" v="3395"/>
        <pc:sldMkLst>
          <pc:docMk/>
          <pc:sldMk cId="156488238" sldId="316"/>
        </pc:sldMkLst>
        <pc:spChg chg="add del mod">
          <ac:chgData name="Don Petit" userId="c1f43558cd3d0923" providerId="LiveId" clId="{F9EDB8C3-379D-418E-BFC6-D2336F510885}" dt="2019-08-25T01:13:53.886" v="1504" actId="47"/>
          <ac:spMkLst>
            <pc:docMk/>
            <pc:sldMk cId="156488238" sldId="316"/>
            <ac:spMk id="3" creationId="{42BCA43F-3D28-4BC4-AAFF-0A35329D2C6B}"/>
          </ac:spMkLst>
        </pc:spChg>
        <pc:spChg chg="add mod">
          <ac:chgData name="Don Petit" userId="c1f43558cd3d0923" providerId="LiveId" clId="{F9EDB8C3-379D-418E-BFC6-D2336F510885}" dt="2019-08-25T01:26:43.659" v="1720" actId="1076"/>
          <ac:spMkLst>
            <pc:docMk/>
            <pc:sldMk cId="156488238" sldId="316"/>
            <ac:spMk id="4" creationId="{A9380FC0-CC47-4F36-A5B9-F826B2C2E5FE}"/>
          </ac:spMkLst>
        </pc:spChg>
        <pc:picChg chg="add mod modCrop">
          <ac:chgData name="Don Petit" userId="c1f43558cd3d0923" providerId="LiveId" clId="{F9EDB8C3-379D-418E-BFC6-D2336F510885}" dt="2019-08-25T01:26:40.647" v="1719" actId="1076"/>
          <ac:picMkLst>
            <pc:docMk/>
            <pc:sldMk cId="156488238" sldId="316"/>
            <ac:picMk id="2" creationId="{6D4F5C4C-C45B-40C4-BA02-C46BBF49A298}"/>
          </ac:picMkLst>
        </pc:picChg>
      </pc:sldChg>
      <pc:sldChg chg="addSp modSp add del ord">
        <pc:chgData name="Don Petit" userId="c1f43558cd3d0923" providerId="LiveId" clId="{F9EDB8C3-379D-418E-BFC6-D2336F510885}" dt="2019-08-25T01:13:31.963" v="1496" actId="2696"/>
        <pc:sldMkLst>
          <pc:docMk/>
          <pc:sldMk cId="4287028113" sldId="317"/>
        </pc:sldMkLst>
        <pc:picChg chg="add mod">
          <ac:chgData name="Don Petit" userId="c1f43558cd3d0923" providerId="LiveId" clId="{F9EDB8C3-379D-418E-BFC6-D2336F510885}" dt="2019-08-25T00:49:36.573" v="1260" actId="14100"/>
          <ac:picMkLst>
            <pc:docMk/>
            <pc:sldMk cId="4287028113" sldId="317"/>
            <ac:picMk id="2" creationId="{A6DD1C26-5A29-4903-AF07-B85DEE848B3B}"/>
          </ac:picMkLst>
        </pc:picChg>
      </pc:sldChg>
      <pc:sldChg chg="addSp modSp add del ord">
        <pc:chgData name="Don Petit" userId="c1f43558cd3d0923" providerId="LiveId" clId="{F9EDB8C3-379D-418E-BFC6-D2336F510885}" dt="2019-08-25T01:32:22.499" v="1812" actId="2696"/>
        <pc:sldMkLst>
          <pc:docMk/>
          <pc:sldMk cId="738885811" sldId="318"/>
        </pc:sldMkLst>
        <pc:picChg chg="add mod">
          <ac:chgData name="Don Petit" userId="c1f43558cd3d0923" providerId="LiveId" clId="{F9EDB8C3-379D-418E-BFC6-D2336F510885}" dt="2019-08-25T00:51:11.191" v="1267" actId="962"/>
          <ac:picMkLst>
            <pc:docMk/>
            <pc:sldMk cId="738885811" sldId="318"/>
            <ac:picMk id="3" creationId="{55109E74-50D9-4D10-BF4C-03CA59F30373}"/>
          </ac:picMkLst>
        </pc:picChg>
      </pc:sldChg>
      <pc:sldChg chg="addSp delSp modSp add mod ord modTransition setBg">
        <pc:chgData name="Don Petit" userId="c1f43558cd3d0923" providerId="LiveId" clId="{F9EDB8C3-379D-418E-BFC6-D2336F510885}" dt="2019-08-25T03:40:56.626" v="3389"/>
        <pc:sldMkLst>
          <pc:docMk/>
          <pc:sldMk cId="1862740639" sldId="319"/>
        </pc:sldMkLst>
        <pc:spChg chg="add mod">
          <ac:chgData name="Don Petit" userId="c1f43558cd3d0923" providerId="LiveId" clId="{F9EDB8C3-379D-418E-BFC6-D2336F510885}" dt="2019-08-25T01:11:19.779" v="1481" actId="1076"/>
          <ac:spMkLst>
            <pc:docMk/>
            <pc:sldMk cId="1862740639" sldId="319"/>
            <ac:spMk id="11" creationId="{706A5597-30BF-4BA3-85D7-83E6A4BD8A4B}"/>
          </ac:spMkLst>
        </pc:spChg>
        <pc:spChg chg="add del">
          <ac:chgData name="Don Petit" userId="c1f43558cd3d0923" providerId="LiveId" clId="{F9EDB8C3-379D-418E-BFC6-D2336F510885}" dt="2019-08-25T01:04:13.235" v="1372" actId="26606"/>
          <ac:spMkLst>
            <pc:docMk/>
            <pc:sldMk cId="1862740639" sldId="319"/>
            <ac:spMk id="15" creationId="{BE5390C0-EA28-456A-8C95-1CDB808E9DDE}"/>
          </ac:spMkLst>
        </pc:spChg>
        <pc:picChg chg="add mod ord modCrop">
          <ac:chgData name="Don Petit" userId="c1f43558cd3d0923" providerId="LiveId" clId="{F9EDB8C3-379D-418E-BFC6-D2336F510885}" dt="2019-08-25T01:12:48.628" v="1494" actId="1440"/>
          <ac:picMkLst>
            <pc:docMk/>
            <pc:sldMk cId="1862740639" sldId="319"/>
            <ac:picMk id="3" creationId="{CC9A9AA2-B2E4-422B-B228-E3443070831B}"/>
          </ac:picMkLst>
        </pc:picChg>
        <pc:picChg chg="add mod ord">
          <ac:chgData name="Don Petit" userId="c1f43558cd3d0923" providerId="LiveId" clId="{F9EDB8C3-379D-418E-BFC6-D2336F510885}" dt="2019-08-25T01:13:01.442" v="1495" actId="1076"/>
          <ac:picMkLst>
            <pc:docMk/>
            <pc:sldMk cId="1862740639" sldId="319"/>
            <ac:picMk id="4" creationId="{EBDDCA5D-D886-4058-A7DA-70B4B175D109}"/>
          </ac:picMkLst>
        </pc:picChg>
        <pc:picChg chg="add del mod">
          <ac:chgData name="Don Petit" userId="c1f43558cd3d0923" providerId="LiveId" clId="{F9EDB8C3-379D-418E-BFC6-D2336F510885}" dt="2019-08-25T00:52:21.998" v="1285"/>
          <ac:picMkLst>
            <pc:docMk/>
            <pc:sldMk cId="1862740639" sldId="319"/>
            <ac:picMk id="6" creationId="{302EA417-EBFC-4170-A2A7-F0DB23586547}"/>
          </ac:picMkLst>
        </pc:picChg>
        <pc:picChg chg="add del mod">
          <ac:chgData name="Don Petit" userId="c1f43558cd3d0923" providerId="LiveId" clId="{F9EDB8C3-379D-418E-BFC6-D2336F510885}" dt="2019-08-25T00:52:37.829" v="1290"/>
          <ac:picMkLst>
            <pc:docMk/>
            <pc:sldMk cId="1862740639" sldId="319"/>
            <ac:picMk id="8" creationId="{90532DB3-C1EB-4984-B98C-4A2635719906}"/>
          </ac:picMkLst>
        </pc:picChg>
        <pc:picChg chg="add mod ord modCrop">
          <ac:chgData name="Don Petit" userId="c1f43558cd3d0923" providerId="LiveId" clId="{F9EDB8C3-379D-418E-BFC6-D2336F510885}" dt="2019-08-25T01:12:41.852" v="1492" actId="1440"/>
          <ac:picMkLst>
            <pc:docMk/>
            <pc:sldMk cId="1862740639" sldId="319"/>
            <ac:picMk id="10" creationId="{7592FC65-B9BE-4FE5-B3D1-2553785C8C7F}"/>
          </ac:picMkLst>
        </pc:picChg>
      </pc:sldChg>
      <pc:sldChg chg="addSp delSp modSp add mod ord modTransition setBg">
        <pc:chgData name="Don Petit" userId="c1f43558cd3d0923" providerId="LiveId" clId="{F9EDB8C3-379D-418E-BFC6-D2336F510885}" dt="2019-08-25T03:40:59.344" v="3392"/>
        <pc:sldMkLst>
          <pc:docMk/>
          <pc:sldMk cId="4073693194" sldId="320"/>
        </pc:sldMkLst>
        <pc:spChg chg="add del">
          <ac:chgData name="Don Petit" userId="c1f43558cd3d0923" providerId="LiveId" clId="{F9EDB8C3-379D-418E-BFC6-D2336F510885}" dt="2019-08-25T01:16:23.727" v="1563" actId="26606"/>
          <ac:spMkLst>
            <pc:docMk/>
            <pc:sldMk cId="4073693194" sldId="320"/>
            <ac:spMk id="7" creationId="{A7A0DB9F-FE6D-479A-BD2A-6F08C7136345}"/>
          </ac:spMkLst>
        </pc:spChg>
        <pc:spChg chg="add del">
          <ac:chgData name="Don Petit" userId="c1f43558cd3d0923" providerId="LiveId" clId="{F9EDB8C3-379D-418E-BFC6-D2336F510885}" dt="2019-08-25T01:16:23.727" v="1563" actId="26606"/>
          <ac:spMkLst>
            <pc:docMk/>
            <pc:sldMk cId="4073693194" sldId="320"/>
            <ac:spMk id="8" creationId="{F5204A7C-F285-4ACB-9241-CDEC1CC491A1}"/>
          </ac:spMkLst>
        </pc:spChg>
        <pc:spChg chg="add del">
          <ac:chgData name="Don Petit" userId="c1f43558cd3d0923" providerId="LiveId" clId="{F9EDB8C3-379D-418E-BFC6-D2336F510885}" dt="2019-08-25T01:16:33.384" v="1569" actId="26606"/>
          <ac:spMkLst>
            <pc:docMk/>
            <pc:sldMk cId="4073693194" sldId="320"/>
            <ac:spMk id="10" creationId="{A7A0DB9F-FE6D-479A-BD2A-6F08C7136345}"/>
          </ac:spMkLst>
        </pc:spChg>
        <pc:spChg chg="add del">
          <ac:chgData name="Don Petit" userId="c1f43558cd3d0923" providerId="LiveId" clId="{F9EDB8C3-379D-418E-BFC6-D2336F510885}" dt="2019-08-25T01:16:33.384" v="1569" actId="26606"/>
          <ac:spMkLst>
            <pc:docMk/>
            <pc:sldMk cId="4073693194" sldId="320"/>
            <ac:spMk id="12" creationId="{F5204A7C-F285-4ACB-9241-CDEC1CC491A1}"/>
          </ac:spMkLst>
        </pc:spChg>
        <pc:spChg chg="add">
          <ac:chgData name="Don Petit" userId="c1f43558cd3d0923" providerId="LiveId" clId="{F9EDB8C3-379D-418E-BFC6-D2336F510885}" dt="2019-08-25T01:17:24.625" v="1581"/>
          <ac:spMkLst>
            <pc:docMk/>
            <pc:sldMk cId="4073693194" sldId="320"/>
            <ac:spMk id="15" creationId="{3661EAFC-077A-4F30-AB55-9A36EF0C6907}"/>
          </ac:spMkLst>
        </pc:spChg>
        <pc:spChg chg="add del">
          <ac:chgData name="Don Petit" userId="c1f43558cd3d0923" providerId="LiveId" clId="{F9EDB8C3-379D-418E-BFC6-D2336F510885}" dt="2019-08-25T01:15:51.206" v="1554" actId="26606"/>
          <ac:spMkLst>
            <pc:docMk/>
            <pc:sldMk cId="4073693194" sldId="320"/>
            <ac:spMk id="17" creationId="{00DACFED-DFD9-4C03-9E95-FF6D8E639645}"/>
          </ac:spMkLst>
        </pc:spChg>
        <pc:spChg chg="add del">
          <ac:chgData name="Don Petit" userId="c1f43558cd3d0923" providerId="LiveId" clId="{F9EDB8C3-379D-418E-BFC6-D2336F510885}" dt="2019-08-25T01:15:51.206" v="1554" actId="26606"/>
          <ac:spMkLst>
            <pc:docMk/>
            <pc:sldMk cId="4073693194" sldId="320"/>
            <ac:spMk id="19" creationId="{62CA5141-8120-4ADA-BCF1-3A4449FE616C}"/>
          </ac:spMkLst>
        </pc:spChg>
        <pc:spChg chg="add del">
          <ac:chgData name="Don Petit" userId="c1f43558cd3d0923" providerId="LiveId" clId="{F9EDB8C3-379D-418E-BFC6-D2336F510885}" dt="2019-08-25T01:15:53.722" v="1556" actId="26606"/>
          <ac:spMkLst>
            <pc:docMk/>
            <pc:sldMk cId="4073693194" sldId="320"/>
            <ac:spMk id="21" creationId="{A7A0DB9F-FE6D-479A-BD2A-6F08C7136345}"/>
          </ac:spMkLst>
        </pc:spChg>
        <pc:spChg chg="add del">
          <ac:chgData name="Don Petit" userId="c1f43558cd3d0923" providerId="LiveId" clId="{F9EDB8C3-379D-418E-BFC6-D2336F510885}" dt="2019-08-25T01:15:53.722" v="1556" actId="26606"/>
          <ac:spMkLst>
            <pc:docMk/>
            <pc:sldMk cId="4073693194" sldId="320"/>
            <ac:spMk id="22" creationId="{F5204A7C-F285-4ACB-9241-CDEC1CC491A1}"/>
          </ac:spMkLst>
        </pc:spChg>
        <pc:picChg chg="add del mod">
          <ac:chgData name="Don Petit" userId="c1f43558cd3d0923" providerId="LiveId" clId="{F9EDB8C3-379D-418E-BFC6-D2336F510885}" dt="2019-08-25T00:51:59.468" v="1277"/>
          <ac:picMkLst>
            <pc:docMk/>
            <pc:sldMk cId="4073693194" sldId="320"/>
            <ac:picMk id="3" creationId="{0948AB96-7013-4951-9634-51EA2900A918}"/>
          </ac:picMkLst>
        </pc:picChg>
        <pc:picChg chg="add mod ord">
          <ac:chgData name="Don Petit" userId="c1f43558cd3d0923" providerId="LiveId" clId="{F9EDB8C3-379D-418E-BFC6-D2336F510885}" dt="2019-08-25T01:17:32.943" v="1583" actId="1076"/>
          <ac:picMkLst>
            <pc:docMk/>
            <pc:sldMk cId="4073693194" sldId="320"/>
            <ac:picMk id="4" creationId="{8F3DAAB5-D8F4-4B40-91F0-CFD52F156C91}"/>
          </ac:picMkLst>
        </pc:picChg>
        <pc:picChg chg="add mod">
          <ac:chgData name="Don Petit" userId="c1f43558cd3d0923" providerId="LiveId" clId="{F9EDB8C3-379D-418E-BFC6-D2336F510885}" dt="2019-08-25T01:17:31.235" v="1582" actId="1076"/>
          <ac:picMkLst>
            <pc:docMk/>
            <pc:sldMk cId="4073693194" sldId="320"/>
            <ac:picMk id="5" creationId="{3F3B9D3E-6200-4C27-82EA-ABCD5D8B3EBE}"/>
          </ac:picMkLst>
        </pc:picChg>
        <pc:picChg chg="add del">
          <ac:chgData name="Don Petit" userId="c1f43558cd3d0923" providerId="LiveId" clId="{F9EDB8C3-379D-418E-BFC6-D2336F510885}" dt="2019-08-25T01:16:00.970" v="1558" actId="26606"/>
          <ac:picMkLst>
            <pc:docMk/>
            <pc:sldMk cId="4073693194" sldId="320"/>
            <ac:picMk id="24" creationId="{EB707CD0-CF00-411F-B2EE-D6C2A623E152}"/>
          </ac:picMkLst>
        </pc:picChg>
      </pc:sldChg>
      <pc:sldChg chg="addSp modSp add modTransition">
        <pc:chgData name="Don Petit" userId="c1f43558cd3d0923" providerId="LiveId" clId="{F9EDB8C3-379D-418E-BFC6-D2336F510885}" dt="2019-08-25T03:41:14.703" v="3407"/>
        <pc:sldMkLst>
          <pc:docMk/>
          <pc:sldMk cId="3411872693" sldId="321"/>
        </pc:sldMkLst>
        <pc:spChg chg="add mod">
          <ac:chgData name="Don Petit" userId="c1f43558cd3d0923" providerId="LiveId" clId="{F9EDB8C3-379D-418E-BFC6-D2336F510885}" dt="2019-08-25T03:10:56.295" v="3139" actId="1076"/>
          <ac:spMkLst>
            <pc:docMk/>
            <pc:sldMk cId="3411872693" sldId="321"/>
            <ac:spMk id="4" creationId="{B3B69E03-7EDE-43B2-92FB-0C97A13F9F52}"/>
          </ac:spMkLst>
        </pc:spChg>
        <pc:picChg chg="add mod">
          <ac:chgData name="Don Petit" userId="c1f43558cd3d0923" providerId="LiveId" clId="{F9EDB8C3-379D-418E-BFC6-D2336F510885}" dt="2019-08-25T03:10:49.509" v="3138" actId="1076"/>
          <ac:picMkLst>
            <pc:docMk/>
            <pc:sldMk cId="3411872693" sldId="321"/>
            <ac:picMk id="3" creationId="{B7999CDF-504F-470C-B530-71415A9D9F58}"/>
          </ac:picMkLst>
        </pc:picChg>
      </pc:sldChg>
      <pc:sldChg chg="add del">
        <pc:chgData name="Don Petit" userId="c1f43558cd3d0923" providerId="LiveId" clId="{F9EDB8C3-379D-418E-BFC6-D2336F510885}" dt="2019-08-25T01:13:54.996" v="1505"/>
        <pc:sldMkLst>
          <pc:docMk/>
          <pc:sldMk cId="541855873" sldId="32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50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5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0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3106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4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54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0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34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446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72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79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3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6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5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49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9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62C503F-5809-4CEC-B645-DAD9569A3FA1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F6DB4EE-ACF0-4E74-97B2-5DEE7C57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09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A1013C-936E-46D9-9B52-A50F089C4621}"/>
              </a:ext>
            </a:extLst>
          </p:cNvPr>
          <p:cNvSpPr txBox="1"/>
          <p:nvPr/>
        </p:nvSpPr>
        <p:spPr>
          <a:xfrm>
            <a:off x="1370693" y="4477814"/>
            <a:ext cx="9440034" cy="10170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62</a:t>
            </a:r>
            <a:r>
              <a:rPr lang="en-US" sz="7200" baseline="30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nd</a:t>
            </a:r>
            <a:r>
              <a:rPr lang="en-US" sz="7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 Anniversary</a:t>
            </a: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08AA18A0-7C9B-43B2-90DB-5C707627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196406DC-81EF-4049-98DE-1CFB626CF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06" y="1358216"/>
            <a:ext cx="9149952" cy="219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indoor, window&#10;&#10;Description automatically generated">
            <a:extLst>
              <a:ext uri="{FF2B5EF4-FFF2-40B4-BE49-F238E27FC236}">
                <a16:creationId xmlns:a16="http://schemas.microsoft.com/office/drawing/2014/main" id="{0ABBC462-4C4D-4965-8ED2-56B37D2F9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51910" r="56890" b="6111"/>
          <a:stretch/>
        </p:blipFill>
        <p:spPr>
          <a:xfrm rot="5400000">
            <a:off x="2841728" y="-1727304"/>
            <a:ext cx="6858000" cy="10312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44FD43-1E4C-4825-B70F-20CC3D6636D5}"/>
              </a:ext>
            </a:extLst>
          </p:cNvPr>
          <p:cNvSpPr txBox="1"/>
          <p:nvPr/>
        </p:nvSpPr>
        <p:spPr>
          <a:xfrm>
            <a:off x="1568689" y="443384"/>
            <a:ext cx="9054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Service </a:t>
            </a:r>
          </a:p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New Auditorium</a:t>
            </a:r>
          </a:p>
        </p:txBody>
      </p:sp>
    </p:spTree>
    <p:extLst>
      <p:ext uri="{BB962C8B-B14F-4D97-AF65-F5344CB8AC3E}">
        <p14:creationId xmlns:p14="http://schemas.microsoft.com/office/powerpoint/2010/main" val="20456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indoor, window&#10;&#10;Description automatically generated">
            <a:extLst>
              <a:ext uri="{FF2B5EF4-FFF2-40B4-BE49-F238E27FC236}">
                <a16:creationId xmlns:a16="http://schemas.microsoft.com/office/drawing/2014/main" id="{12254DBB-5D3F-4FE3-8421-965ECA12E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3" t="3333" r="11093" b="55557"/>
          <a:stretch/>
        </p:blipFill>
        <p:spPr>
          <a:xfrm rot="5400000">
            <a:off x="2666999" y="-1913030"/>
            <a:ext cx="6858002" cy="10684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D83CFB-C831-4380-80A5-496AC4792A6C}"/>
              </a:ext>
            </a:extLst>
          </p:cNvPr>
          <p:cNvSpPr txBox="1"/>
          <p:nvPr/>
        </p:nvSpPr>
        <p:spPr>
          <a:xfrm>
            <a:off x="1568689" y="587317"/>
            <a:ext cx="9054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Service </a:t>
            </a:r>
          </a:p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New Auditorium</a:t>
            </a:r>
          </a:p>
        </p:txBody>
      </p:sp>
    </p:spTree>
    <p:extLst>
      <p:ext uri="{BB962C8B-B14F-4D97-AF65-F5344CB8AC3E}">
        <p14:creationId xmlns:p14="http://schemas.microsoft.com/office/powerpoint/2010/main" val="6427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hoto, indoor&#10;&#10;Description automatically generated">
            <a:extLst>
              <a:ext uri="{FF2B5EF4-FFF2-40B4-BE49-F238E27FC236}">
                <a16:creationId xmlns:a16="http://schemas.microsoft.com/office/drawing/2014/main" id="{02BB63CC-005C-49F0-B8C7-BA640369B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0000" r="51921" b="4537"/>
          <a:stretch/>
        </p:blipFill>
        <p:spPr>
          <a:xfrm rot="5400000">
            <a:off x="2667000" y="-1398596"/>
            <a:ext cx="6858000" cy="96551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A7DA21F-5267-4FF6-8026-FCC5A929E650}"/>
              </a:ext>
            </a:extLst>
          </p:cNvPr>
          <p:cNvGrpSpPr/>
          <p:nvPr/>
        </p:nvGrpSpPr>
        <p:grpSpPr>
          <a:xfrm>
            <a:off x="6096000" y="780812"/>
            <a:ext cx="5132396" cy="1688068"/>
            <a:chOff x="6809369" y="-72628"/>
            <a:chExt cx="5437197" cy="1688068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0D607A86-687A-4C8B-BDF9-7E3CF86E62BA}"/>
                </a:ext>
              </a:extLst>
            </p:cNvPr>
            <p:cNvSpPr/>
            <p:nvPr/>
          </p:nvSpPr>
          <p:spPr>
            <a:xfrm flipH="1">
              <a:off x="6809369" y="-72628"/>
              <a:ext cx="5132397" cy="1688068"/>
            </a:xfrm>
            <a:prstGeom prst="homePlate">
              <a:avLst/>
            </a:prstGeom>
            <a:solidFill>
              <a:schemeClr val="bg1">
                <a:lumMod val="95000"/>
                <a:lumOff val="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D0B0CB-08E4-4B1D-B0C4-F8EC2D6A50A9}"/>
                </a:ext>
              </a:extLst>
            </p:cNvPr>
            <p:cNvSpPr txBox="1"/>
            <p:nvPr/>
          </p:nvSpPr>
          <p:spPr>
            <a:xfrm>
              <a:off x="7114170" y="109686"/>
              <a:ext cx="51323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Auditorium with Open Balcony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9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hoto, indoor&#10;&#10;Description automatically generated">
            <a:extLst>
              <a:ext uri="{FF2B5EF4-FFF2-40B4-BE49-F238E27FC236}">
                <a16:creationId xmlns:a16="http://schemas.microsoft.com/office/drawing/2014/main" id="{02BB63CC-005C-49F0-B8C7-BA640369B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3" t="1137" r="52401" b="53933"/>
          <a:stretch/>
        </p:blipFill>
        <p:spPr>
          <a:xfrm rot="5400000">
            <a:off x="2667001" y="-1364299"/>
            <a:ext cx="6857998" cy="95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5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urniture, photo&#10;&#10;Description automatically generated">
            <a:extLst>
              <a:ext uri="{FF2B5EF4-FFF2-40B4-BE49-F238E27FC236}">
                <a16:creationId xmlns:a16="http://schemas.microsoft.com/office/drawing/2014/main" id="{3363047B-3442-4F8F-836F-1E2DE3182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6" t="1616" r="6377" b="53879"/>
          <a:stretch/>
        </p:blipFill>
        <p:spPr>
          <a:xfrm rot="5400000">
            <a:off x="3962399" y="-1371599"/>
            <a:ext cx="6858001" cy="9601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FDF53-1025-4838-BE8E-53649DA425A0}"/>
              </a:ext>
            </a:extLst>
          </p:cNvPr>
          <p:cNvSpPr txBox="1"/>
          <p:nvPr/>
        </p:nvSpPr>
        <p:spPr>
          <a:xfrm>
            <a:off x="-342237" y="1290898"/>
            <a:ext cx="3223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Service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Outside</a:t>
            </a:r>
          </a:p>
        </p:txBody>
      </p:sp>
    </p:spTree>
    <p:extLst>
      <p:ext uri="{BB962C8B-B14F-4D97-AF65-F5344CB8AC3E}">
        <p14:creationId xmlns:p14="http://schemas.microsoft.com/office/powerpoint/2010/main" val="2094671538"/>
      </p:ext>
    </p:extLst>
  </p:cSld>
  <p:clrMapOvr>
    <a:masterClrMapping/>
  </p:clrMapOvr>
  <p:transition spd="slow" advClick="0" advTm="12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B0B5F-05DC-4825-8257-7ECD393B0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5" t="36389" r="3887" b="19352"/>
          <a:stretch/>
        </p:blipFill>
        <p:spPr>
          <a:xfrm rot="5400000">
            <a:off x="3956361" y="-1377640"/>
            <a:ext cx="6858000" cy="9613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6ED2F-4843-424A-BDAC-766438F4E1C1}"/>
              </a:ext>
            </a:extLst>
          </p:cNvPr>
          <p:cNvSpPr txBox="1"/>
          <p:nvPr/>
        </p:nvSpPr>
        <p:spPr>
          <a:xfrm>
            <a:off x="-342237" y="1290898"/>
            <a:ext cx="3223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Service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Outside</a:t>
            </a:r>
          </a:p>
        </p:txBody>
      </p:sp>
    </p:spTree>
    <p:extLst>
      <p:ext uri="{BB962C8B-B14F-4D97-AF65-F5344CB8AC3E}">
        <p14:creationId xmlns:p14="http://schemas.microsoft.com/office/powerpoint/2010/main" val="232532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urniture, photo&#10;&#10;Description automatically generated">
            <a:extLst>
              <a:ext uri="{FF2B5EF4-FFF2-40B4-BE49-F238E27FC236}">
                <a16:creationId xmlns:a16="http://schemas.microsoft.com/office/drawing/2014/main" id="{3363047B-3442-4F8F-836F-1E2DE3182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t="3737" r="50000" b="51818"/>
          <a:stretch/>
        </p:blipFill>
        <p:spPr>
          <a:xfrm rot="5400000">
            <a:off x="2522859" y="-1566895"/>
            <a:ext cx="6858000" cy="9991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6D5D3-5E9B-42A3-A3B6-A65CC0980867}"/>
              </a:ext>
            </a:extLst>
          </p:cNvPr>
          <p:cNvSpPr txBox="1"/>
          <p:nvPr/>
        </p:nvSpPr>
        <p:spPr>
          <a:xfrm>
            <a:off x="1244246" y="203199"/>
            <a:ext cx="311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Deacons</a:t>
            </a:r>
          </a:p>
        </p:txBody>
      </p:sp>
    </p:spTree>
    <p:extLst>
      <p:ext uri="{BB962C8B-B14F-4D97-AF65-F5344CB8AC3E}">
        <p14:creationId xmlns:p14="http://schemas.microsoft.com/office/powerpoint/2010/main" val="3201127144"/>
      </p:ext>
    </p:extLst>
  </p:cSld>
  <p:clrMapOvr>
    <a:masterClrMapping/>
  </p:clrMapOvr>
  <p:transition spd="slow" advClick="0" advTm="12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building, person&#10;&#10;Description automatically generated">
            <a:extLst>
              <a:ext uri="{FF2B5EF4-FFF2-40B4-BE49-F238E27FC236}">
                <a16:creationId xmlns:a16="http://schemas.microsoft.com/office/drawing/2014/main" id="{73968F97-AC9C-4777-B266-8D204C1B5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r="47982" b="46222"/>
          <a:stretch/>
        </p:blipFill>
        <p:spPr>
          <a:xfrm rot="5400000">
            <a:off x="2667000" y="-1741212"/>
            <a:ext cx="6858001" cy="10340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BC1637-BB38-48C2-973C-1C8B3ACFA491}"/>
              </a:ext>
            </a:extLst>
          </p:cNvPr>
          <p:cNvSpPr txBox="1"/>
          <p:nvPr/>
        </p:nvSpPr>
        <p:spPr>
          <a:xfrm>
            <a:off x="1557867" y="482599"/>
            <a:ext cx="38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Musicians</a:t>
            </a:r>
          </a:p>
        </p:txBody>
      </p:sp>
    </p:spTree>
    <p:extLst>
      <p:ext uri="{BB962C8B-B14F-4D97-AF65-F5344CB8AC3E}">
        <p14:creationId xmlns:p14="http://schemas.microsoft.com/office/powerpoint/2010/main" val="208840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7031EA-8DB4-4EEC-8723-D4F98D861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6008" r="55141" b="9292"/>
          <a:stretch/>
        </p:blipFill>
        <p:spPr>
          <a:xfrm rot="5400000">
            <a:off x="3887610" y="-1446390"/>
            <a:ext cx="6858000" cy="975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3186D-9EA1-469C-A6C5-EEE1616E7EC8}"/>
              </a:ext>
            </a:extLst>
          </p:cNvPr>
          <p:cNvSpPr txBox="1"/>
          <p:nvPr/>
        </p:nvSpPr>
        <p:spPr>
          <a:xfrm>
            <a:off x="-186267" y="1540933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Ladies’ Activity</a:t>
            </a:r>
          </a:p>
        </p:txBody>
      </p:sp>
    </p:spTree>
    <p:extLst>
      <p:ext uri="{BB962C8B-B14F-4D97-AF65-F5344CB8AC3E}">
        <p14:creationId xmlns:p14="http://schemas.microsoft.com/office/powerpoint/2010/main" val="907865632"/>
      </p:ext>
    </p:extLst>
  </p:cSld>
  <p:clrMapOvr>
    <a:masterClrMapping/>
  </p:clrMapOvr>
  <p:transition spd="slow" advClick="0" advTm="12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7031EA-8DB4-4EEC-8723-D4F98D861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-112" r="55476" b="54831"/>
          <a:stretch/>
        </p:blipFill>
        <p:spPr>
          <a:xfrm rot="5400000">
            <a:off x="3842463" y="-1491537"/>
            <a:ext cx="6858000" cy="9841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46940D-56F2-4933-9190-FDADF09B30F5}"/>
              </a:ext>
            </a:extLst>
          </p:cNvPr>
          <p:cNvSpPr txBox="1"/>
          <p:nvPr/>
        </p:nvSpPr>
        <p:spPr>
          <a:xfrm>
            <a:off x="-186267" y="1540933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Ladies’ Activity</a:t>
            </a:r>
          </a:p>
        </p:txBody>
      </p:sp>
    </p:spTree>
    <p:extLst>
      <p:ext uri="{BB962C8B-B14F-4D97-AF65-F5344CB8AC3E}">
        <p14:creationId xmlns:p14="http://schemas.microsoft.com/office/powerpoint/2010/main" val="2244932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B0B5F-05DC-4825-8257-7ECD393B0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2" t="3895" r="12413" b="66759"/>
          <a:stretch/>
        </p:blipFill>
        <p:spPr>
          <a:xfrm rot="5400000">
            <a:off x="2669996" y="-2669995"/>
            <a:ext cx="6852007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52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7000">
        <p15:prstTrans prst="curtains"/>
      </p:transition>
    </mc:Choice>
    <mc:Fallback>
      <p:transition spd="slow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indoor, person&#10;&#10;Description automatically generated">
            <a:extLst>
              <a:ext uri="{FF2B5EF4-FFF2-40B4-BE49-F238E27FC236}">
                <a16:creationId xmlns:a16="http://schemas.microsoft.com/office/drawing/2014/main" id="{61DE95CD-E22F-40A9-BD2B-1FDA6524E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0" t="6877" r="573" b="50851"/>
          <a:stretch/>
        </p:blipFill>
        <p:spPr>
          <a:xfrm rot="5400000">
            <a:off x="635001" y="-635001"/>
            <a:ext cx="6858000" cy="8128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9725AF-3F64-4E71-8BB4-6C7B956485EF}"/>
              </a:ext>
            </a:extLst>
          </p:cNvPr>
          <p:cNvSpPr txBox="1"/>
          <p:nvPr/>
        </p:nvSpPr>
        <p:spPr>
          <a:xfrm>
            <a:off x="8635999" y="1236133"/>
            <a:ext cx="314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Missions Conference</a:t>
            </a:r>
          </a:p>
        </p:txBody>
      </p:sp>
    </p:spTree>
    <p:extLst>
      <p:ext uri="{BB962C8B-B14F-4D97-AF65-F5344CB8AC3E}">
        <p14:creationId xmlns:p14="http://schemas.microsoft.com/office/powerpoint/2010/main" val="640205598"/>
      </p:ext>
    </p:extLst>
  </p:cSld>
  <p:clrMapOvr>
    <a:masterClrMapping/>
  </p:clrMapOvr>
  <p:transition spd="slow" advClick="0" advTm="120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hoto, indoor&#10;&#10;Description automatically generated">
            <a:extLst>
              <a:ext uri="{FF2B5EF4-FFF2-40B4-BE49-F238E27FC236}">
                <a16:creationId xmlns:a16="http://schemas.microsoft.com/office/drawing/2014/main" id="{02BB63CC-005C-49F0-B8C7-BA640369B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5" t="5620" r="1485" b="47410"/>
          <a:stretch/>
        </p:blipFill>
        <p:spPr>
          <a:xfrm rot="5400000">
            <a:off x="1197623" y="-384811"/>
            <a:ext cx="6062109" cy="7627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A8050A-3C49-401C-A64E-77C24281AA02}"/>
              </a:ext>
            </a:extLst>
          </p:cNvPr>
          <p:cNvSpPr txBox="1"/>
          <p:nvPr/>
        </p:nvSpPr>
        <p:spPr>
          <a:xfrm>
            <a:off x="8635999" y="1236133"/>
            <a:ext cx="314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Missions Conference</a:t>
            </a:r>
          </a:p>
        </p:txBody>
      </p:sp>
    </p:spTree>
    <p:extLst>
      <p:ext uri="{BB962C8B-B14F-4D97-AF65-F5344CB8AC3E}">
        <p14:creationId xmlns:p14="http://schemas.microsoft.com/office/powerpoint/2010/main" val="1709908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7031EA-8DB4-4EEC-8723-D4F98D861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8" t="1556" r="2591" b="45933"/>
          <a:stretch/>
        </p:blipFill>
        <p:spPr>
          <a:xfrm rot="5400000">
            <a:off x="2667000" y="-1715595"/>
            <a:ext cx="6858001" cy="10289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EB97E-7DBD-4301-9737-3022FEFC9623}"/>
              </a:ext>
            </a:extLst>
          </p:cNvPr>
          <p:cNvSpPr txBox="1"/>
          <p:nvPr/>
        </p:nvSpPr>
        <p:spPr>
          <a:xfrm>
            <a:off x="2671233" y="5647266"/>
            <a:ext cx="6849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Christmas Cantata</a:t>
            </a:r>
          </a:p>
        </p:txBody>
      </p:sp>
    </p:spTree>
    <p:extLst>
      <p:ext uri="{BB962C8B-B14F-4D97-AF65-F5344CB8AC3E}">
        <p14:creationId xmlns:p14="http://schemas.microsoft.com/office/powerpoint/2010/main" val="367599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indoor, person&#10;&#10;Description automatically generated">
            <a:extLst>
              <a:ext uri="{FF2B5EF4-FFF2-40B4-BE49-F238E27FC236}">
                <a16:creationId xmlns:a16="http://schemas.microsoft.com/office/drawing/2014/main" id="{61DE95CD-E22F-40A9-BD2B-1FDA6524E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t="66456" r="50000" b="1"/>
          <a:stretch/>
        </p:blipFill>
        <p:spPr>
          <a:xfrm rot="5400000">
            <a:off x="159172" y="243841"/>
            <a:ext cx="6858001" cy="637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icture containing photo, indoor, person&#10;&#10;Description automatically generated">
            <a:extLst>
              <a:ext uri="{FF2B5EF4-FFF2-40B4-BE49-F238E27FC236}">
                <a16:creationId xmlns:a16="http://schemas.microsoft.com/office/drawing/2014/main" id="{90680142-0B78-4579-A76D-02F7804E2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90" r="50000" b="45556"/>
          <a:stretch/>
        </p:blipFill>
        <p:spPr>
          <a:xfrm rot="10800000">
            <a:off x="7250191" y="0"/>
            <a:ext cx="453879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77A7F-E4DC-447B-8385-7EC7AE3AE710}"/>
              </a:ext>
            </a:extLst>
          </p:cNvPr>
          <p:cNvSpPr txBox="1"/>
          <p:nvPr/>
        </p:nvSpPr>
        <p:spPr>
          <a:xfrm>
            <a:off x="2980266" y="118533"/>
            <a:ext cx="311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Deacons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925A21-D257-4801-912F-E05516E6A263}"/>
              </a:ext>
            </a:extLst>
          </p:cNvPr>
          <p:cNvSpPr txBox="1"/>
          <p:nvPr/>
        </p:nvSpPr>
        <p:spPr>
          <a:xfrm>
            <a:off x="7179733" y="118533"/>
            <a:ext cx="3141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Staff</a:t>
            </a:r>
          </a:p>
        </p:txBody>
      </p:sp>
    </p:spTree>
    <p:extLst>
      <p:ext uri="{BB962C8B-B14F-4D97-AF65-F5344CB8AC3E}">
        <p14:creationId xmlns:p14="http://schemas.microsoft.com/office/powerpoint/2010/main" val="312576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urniture, photo&#10;&#10;Description automatically generated">
            <a:extLst>
              <a:ext uri="{FF2B5EF4-FFF2-40B4-BE49-F238E27FC236}">
                <a16:creationId xmlns:a16="http://schemas.microsoft.com/office/drawing/2014/main" id="{3363047B-3442-4F8F-836F-1E2DE3182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t="51313" r="50000" b="4949"/>
          <a:stretch/>
        </p:blipFill>
        <p:spPr>
          <a:xfrm rot="5400000">
            <a:off x="976689" y="-976688"/>
            <a:ext cx="4654526" cy="6607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icture containing furniture, photo&#10;&#10;Description automatically generated">
            <a:extLst>
              <a:ext uri="{FF2B5EF4-FFF2-40B4-BE49-F238E27FC236}">
                <a16:creationId xmlns:a16="http://schemas.microsoft.com/office/drawing/2014/main" id="{1C258861-5CA8-4660-92C5-491C4F991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5" t="50000" r="4935" b="6465"/>
          <a:stretch/>
        </p:blipFill>
        <p:spPr>
          <a:xfrm rot="5400000">
            <a:off x="6618618" y="-918857"/>
            <a:ext cx="4654525" cy="6492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AF04C3-9210-4BEA-8B88-E5EA3780CC10}"/>
              </a:ext>
            </a:extLst>
          </p:cNvPr>
          <p:cNvSpPr txBox="1"/>
          <p:nvPr/>
        </p:nvSpPr>
        <p:spPr>
          <a:xfrm>
            <a:off x="3757850" y="5142846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Church Staff</a:t>
            </a:r>
          </a:p>
        </p:txBody>
      </p:sp>
    </p:spTree>
    <p:extLst>
      <p:ext uri="{BB962C8B-B14F-4D97-AF65-F5344CB8AC3E}">
        <p14:creationId xmlns:p14="http://schemas.microsoft.com/office/powerpoint/2010/main" val="258479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60D0FB-8FA6-49A1-9A1A-C70D73E0E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1" t="66889" r="15992" b="1667"/>
          <a:stretch/>
        </p:blipFill>
        <p:spPr>
          <a:xfrm>
            <a:off x="2586654" y="0"/>
            <a:ext cx="960534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A0D997-144B-4ECF-9440-0AFE322FFDA8}"/>
              </a:ext>
            </a:extLst>
          </p:cNvPr>
          <p:cNvSpPr txBox="1"/>
          <p:nvPr/>
        </p:nvSpPr>
        <p:spPr>
          <a:xfrm>
            <a:off x="129540" y="1478280"/>
            <a:ext cx="230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Pre-Renovation Auditorium</a:t>
            </a:r>
          </a:p>
        </p:txBody>
      </p:sp>
    </p:spTree>
    <p:extLst>
      <p:ext uri="{BB962C8B-B14F-4D97-AF65-F5344CB8AC3E}">
        <p14:creationId xmlns:p14="http://schemas.microsoft.com/office/powerpoint/2010/main" val="3103124102"/>
      </p:ext>
    </p:extLst>
  </p:cSld>
  <p:clrMapOvr>
    <a:masterClrMapping/>
  </p:clrMapOvr>
  <p:transition spd="slow" advClick="0" advTm="12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om&#10;&#10;Description automatically generated">
            <a:extLst>
              <a:ext uri="{FF2B5EF4-FFF2-40B4-BE49-F238E27FC236}">
                <a16:creationId xmlns:a16="http://schemas.microsoft.com/office/drawing/2014/main" id="{96DA2567-F4B3-4E61-B647-9AD3792A9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29166" r="46938" b="18021"/>
          <a:stretch/>
        </p:blipFill>
        <p:spPr>
          <a:xfrm>
            <a:off x="0" y="0"/>
            <a:ext cx="461258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erson in a room&#10;&#10;Description automatically generated">
            <a:extLst>
              <a:ext uri="{FF2B5EF4-FFF2-40B4-BE49-F238E27FC236}">
                <a16:creationId xmlns:a16="http://schemas.microsoft.com/office/drawing/2014/main" id="{789E5B23-E9F3-46AF-8AA8-2462A799A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7" t="60368" r="600"/>
          <a:stretch/>
        </p:blipFill>
        <p:spPr>
          <a:xfrm rot="5400000">
            <a:off x="5696685" y="365448"/>
            <a:ext cx="5497627" cy="749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0AD932-F423-484A-A4B2-FD09A3CE073C}"/>
              </a:ext>
            </a:extLst>
          </p:cNvPr>
          <p:cNvSpPr txBox="1"/>
          <p:nvPr/>
        </p:nvSpPr>
        <p:spPr>
          <a:xfrm>
            <a:off x="5489758" y="274536"/>
            <a:ext cx="5825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Ladies’ Banquet</a:t>
            </a:r>
          </a:p>
        </p:txBody>
      </p:sp>
    </p:spTree>
    <p:extLst>
      <p:ext uri="{BB962C8B-B14F-4D97-AF65-F5344CB8AC3E}">
        <p14:creationId xmlns:p14="http://schemas.microsoft.com/office/powerpoint/2010/main" val="507260189"/>
      </p:ext>
    </p:extLst>
  </p:cSld>
  <p:clrMapOvr>
    <a:masterClrMapping/>
  </p:clrMapOvr>
  <p:transition spd="slow" advClick="0" advTm="12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2253F-A80A-46F2-BAD5-16FAEA9685F2}"/>
              </a:ext>
            </a:extLst>
          </p:cNvPr>
          <p:cNvSpPr txBox="1"/>
          <p:nvPr/>
        </p:nvSpPr>
        <p:spPr>
          <a:xfrm>
            <a:off x="130205" y="1363980"/>
            <a:ext cx="1819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Ladies’ Activity at</a:t>
            </a:r>
          </a:p>
          <a:p>
            <a:pPr algn="ctr"/>
            <a:r>
              <a:rPr lang="en-US" sz="2800" dirty="0"/>
              <a:t>Pisgah Inn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968AB-4EE6-4D59-A65B-735D94062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11111" r="285" b="37222"/>
          <a:stretch/>
        </p:blipFill>
        <p:spPr>
          <a:xfrm rot="5400000">
            <a:off x="3737611" y="-1581149"/>
            <a:ext cx="6858000" cy="10020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5144783"/>
      </p:ext>
    </p:extLst>
  </p:cSld>
  <p:clrMapOvr>
    <a:masterClrMapping/>
  </p:clrMapOvr>
  <p:transition spd="slow" advClick="0" advTm="12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building, person&#10;&#10;Description automatically generated">
            <a:extLst>
              <a:ext uri="{FF2B5EF4-FFF2-40B4-BE49-F238E27FC236}">
                <a16:creationId xmlns:a16="http://schemas.microsoft.com/office/drawing/2014/main" id="{73968F97-AC9C-4777-B266-8D204C1B5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55778" r="50000"/>
          <a:stretch/>
        </p:blipFill>
        <p:spPr>
          <a:xfrm rot="5400000">
            <a:off x="1001975" y="-1001975"/>
            <a:ext cx="6858003" cy="886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C0AE5B-19B9-40FC-AADA-954317665543}"/>
              </a:ext>
            </a:extLst>
          </p:cNvPr>
          <p:cNvSpPr txBox="1"/>
          <p:nvPr/>
        </p:nvSpPr>
        <p:spPr>
          <a:xfrm>
            <a:off x="9083040" y="1135380"/>
            <a:ext cx="28498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Olachea Field Dedication</a:t>
            </a:r>
          </a:p>
          <a:p>
            <a:pPr algn="ctr"/>
            <a:r>
              <a:rPr lang="en-US" sz="4400" dirty="0"/>
              <a:t>Ceremony</a:t>
            </a:r>
          </a:p>
        </p:txBody>
      </p:sp>
    </p:spTree>
    <p:extLst>
      <p:ext uri="{BB962C8B-B14F-4D97-AF65-F5344CB8AC3E}">
        <p14:creationId xmlns:p14="http://schemas.microsoft.com/office/powerpoint/2010/main" val="2911280625"/>
      </p:ext>
    </p:extLst>
  </p:cSld>
  <p:clrMapOvr>
    <a:masterClrMapping/>
  </p:clrMapOvr>
  <p:transition spd="slow" advClick="0" advTm="12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building, person&#10;&#10;Description automatically generated">
            <a:extLst>
              <a:ext uri="{FF2B5EF4-FFF2-40B4-BE49-F238E27FC236}">
                <a16:creationId xmlns:a16="http://schemas.microsoft.com/office/drawing/2014/main" id="{73968F97-AC9C-4777-B266-8D204C1B5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7" t="56111"/>
          <a:stretch/>
        </p:blipFill>
        <p:spPr>
          <a:xfrm rot="5400000">
            <a:off x="918211" y="-971551"/>
            <a:ext cx="6858000" cy="8801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F6199-7BFB-453B-BDF3-643E26DA46B6}"/>
              </a:ext>
            </a:extLst>
          </p:cNvPr>
          <p:cNvSpPr txBox="1"/>
          <p:nvPr/>
        </p:nvSpPr>
        <p:spPr>
          <a:xfrm>
            <a:off x="8915400" y="1135380"/>
            <a:ext cx="30175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Pastor </a:t>
            </a:r>
          </a:p>
          <a:p>
            <a:pPr algn="ctr"/>
            <a:r>
              <a:rPr lang="en-US" sz="4400" dirty="0"/>
              <a:t>and Mrs. Olachea at the Field Dedication</a:t>
            </a:r>
          </a:p>
          <a:p>
            <a:pPr algn="ctr"/>
            <a:r>
              <a:rPr lang="en-US" sz="4400" dirty="0"/>
              <a:t>Ceremony</a:t>
            </a:r>
          </a:p>
        </p:txBody>
      </p:sp>
    </p:spTree>
    <p:extLst>
      <p:ext uri="{BB962C8B-B14F-4D97-AF65-F5344CB8AC3E}">
        <p14:creationId xmlns:p14="http://schemas.microsoft.com/office/powerpoint/2010/main" val="1861110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uilding&#10;&#10;Description automatically generated">
            <a:extLst>
              <a:ext uri="{FF2B5EF4-FFF2-40B4-BE49-F238E27FC236}">
                <a16:creationId xmlns:a16="http://schemas.microsoft.com/office/drawing/2014/main" id="{357B45E2-CB4D-43B6-8A99-591FF72B3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t="50628" r="55798" b="8482"/>
          <a:stretch/>
        </p:blipFill>
        <p:spPr>
          <a:xfrm rot="5400000">
            <a:off x="2667000" y="-1692231"/>
            <a:ext cx="6858001" cy="10242464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5E8D9C6-CB59-4A8F-8E2B-2995CAD38671}"/>
              </a:ext>
            </a:extLst>
          </p:cNvPr>
          <p:cNvSpPr/>
          <p:nvPr/>
        </p:nvSpPr>
        <p:spPr>
          <a:xfrm rot="5400000">
            <a:off x="421859" y="752392"/>
            <a:ext cx="4635834" cy="3131049"/>
          </a:xfrm>
          <a:prstGeom prst="homePlate">
            <a:avLst>
              <a:gd name="adj" fmla="val 29381"/>
            </a:avLst>
          </a:prstGeom>
          <a:solidFill>
            <a:schemeClr val="bg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80F00-823B-43FF-825B-FE277AAB883F}"/>
              </a:ext>
            </a:extLst>
          </p:cNvPr>
          <p:cNvSpPr txBox="1"/>
          <p:nvPr/>
        </p:nvSpPr>
        <p:spPr>
          <a:xfrm>
            <a:off x="759722" y="111112"/>
            <a:ext cx="39601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 Joe</a:t>
            </a:r>
            <a:r>
              <a:rPr lang="en-US" sz="5400" dirty="0"/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Olachea’s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Radio Broadcast</a:t>
            </a:r>
          </a:p>
        </p:txBody>
      </p:sp>
    </p:spTree>
    <p:extLst>
      <p:ext uri="{BB962C8B-B14F-4D97-AF65-F5344CB8AC3E}">
        <p14:creationId xmlns:p14="http://schemas.microsoft.com/office/powerpoint/2010/main" val="32451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building, person&#10;&#10;Description automatically generated">
            <a:extLst>
              <a:ext uri="{FF2B5EF4-FFF2-40B4-BE49-F238E27FC236}">
                <a16:creationId xmlns:a16="http://schemas.microsoft.com/office/drawing/2014/main" id="{73968F97-AC9C-4777-B266-8D204C1B5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9" b="45222"/>
          <a:stretch/>
        </p:blipFill>
        <p:spPr>
          <a:xfrm rot="5400000">
            <a:off x="2771321" y="-1887402"/>
            <a:ext cx="6858000" cy="10632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113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56891-07D8-490B-8FE9-2C241E1F6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9" t="55222" r="10948"/>
          <a:stretch/>
        </p:blipFill>
        <p:spPr>
          <a:xfrm rot="5400000">
            <a:off x="3284868" y="-3284868"/>
            <a:ext cx="5631180" cy="12200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B7B81-2E51-4EC0-9339-7C7B6C75C5D2}"/>
              </a:ext>
            </a:extLst>
          </p:cNvPr>
          <p:cNvSpPr txBox="1"/>
          <p:nvPr/>
        </p:nvSpPr>
        <p:spPr>
          <a:xfrm>
            <a:off x="3009900" y="5798820"/>
            <a:ext cx="651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Work Day at the Field</a:t>
            </a:r>
          </a:p>
        </p:txBody>
      </p:sp>
    </p:spTree>
    <p:extLst>
      <p:ext uri="{BB962C8B-B14F-4D97-AF65-F5344CB8AC3E}">
        <p14:creationId xmlns:p14="http://schemas.microsoft.com/office/powerpoint/2010/main" val="3047161280"/>
      </p:ext>
    </p:extLst>
  </p:cSld>
  <p:clrMapOvr>
    <a:masterClrMapping/>
  </p:clrMapOvr>
  <p:transition spd="slow" advClick="0" advTm="12000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56891-07D8-490B-8FE9-2C241E1F6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3" t="222" r="2447" b="45556"/>
          <a:stretch/>
        </p:blipFill>
        <p:spPr>
          <a:xfrm rot="5400000">
            <a:off x="3844289" y="-1489709"/>
            <a:ext cx="6857999" cy="9837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2058BD-BB59-4EB2-9068-5BE480D5A3FC}"/>
              </a:ext>
            </a:extLst>
          </p:cNvPr>
          <p:cNvSpPr txBox="1"/>
          <p:nvPr/>
        </p:nvSpPr>
        <p:spPr>
          <a:xfrm>
            <a:off x="106680" y="1356360"/>
            <a:ext cx="217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Gymnasium Construction</a:t>
            </a:r>
          </a:p>
        </p:txBody>
      </p:sp>
    </p:spTree>
    <p:extLst>
      <p:ext uri="{BB962C8B-B14F-4D97-AF65-F5344CB8AC3E}">
        <p14:creationId xmlns:p14="http://schemas.microsoft.com/office/powerpoint/2010/main" val="3962338871"/>
      </p:ext>
    </p:extLst>
  </p:cSld>
  <p:clrMapOvr>
    <a:masterClrMapping/>
  </p:clrMapOvr>
  <p:transition spd="slow" advClick="0" advTm="12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dish, different&#10;&#10;Description automatically generated">
            <a:extLst>
              <a:ext uri="{FF2B5EF4-FFF2-40B4-BE49-F238E27FC236}">
                <a16:creationId xmlns:a16="http://schemas.microsoft.com/office/drawing/2014/main" id="{6A260D2E-D05E-49CE-8941-7338708D1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0" t="1001" r="2447" b="45666"/>
          <a:stretch/>
        </p:blipFill>
        <p:spPr>
          <a:xfrm rot="5400000">
            <a:off x="2666999" y="-1829538"/>
            <a:ext cx="6858001" cy="10517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260CF4-3623-49BE-813A-F156B04711AC}"/>
              </a:ext>
            </a:extLst>
          </p:cNvPr>
          <p:cNvSpPr txBox="1"/>
          <p:nvPr/>
        </p:nvSpPr>
        <p:spPr>
          <a:xfrm>
            <a:off x="2353732" y="5249334"/>
            <a:ext cx="7484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Patch the Pirate Club</a:t>
            </a:r>
          </a:p>
        </p:txBody>
      </p:sp>
    </p:spTree>
    <p:extLst>
      <p:ext uri="{BB962C8B-B14F-4D97-AF65-F5344CB8AC3E}">
        <p14:creationId xmlns:p14="http://schemas.microsoft.com/office/powerpoint/2010/main" val="206844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dish, different&#10;&#10;Description automatically generated">
            <a:extLst>
              <a:ext uri="{FF2B5EF4-FFF2-40B4-BE49-F238E27FC236}">
                <a16:creationId xmlns:a16="http://schemas.microsoft.com/office/drawing/2014/main" id="{6A260D2E-D05E-49CE-8941-7338708D1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0" t="62607"/>
          <a:stretch/>
        </p:blipFill>
        <p:spPr>
          <a:xfrm rot="5400000">
            <a:off x="1363980" y="-121920"/>
            <a:ext cx="6858000" cy="710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980950-A565-4E46-9E58-B9556A0ABC5D}"/>
              </a:ext>
            </a:extLst>
          </p:cNvPr>
          <p:cNvSpPr txBox="1"/>
          <p:nvPr/>
        </p:nvSpPr>
        <p:spPr>
          <a:xfrm>
            <a:off x="9220201" y="1244601"/>
            <a:ext cx="1938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Youth Group</a:t>
            </a:r>
          </a:p>
        </p:txBody>
      </p:sp>
    </p:spTree>
    <p:extLst>
      <p:ext uri="{BB962C8B-B14F-4D97-AF65-F5344CB8AC3E}">
        <p14:creationId xmlns:p14="http://schemas.microsoft.com/office/powerpoint/2010/main" val="3818667433"/>
      </p:ext>
    </p:extLst>
  </p:cSld>
  <p:clrMapOvr>
    <a:masterClrMapping/>
  </p:clrMapOvr>
  <p:transition spd="slow" advClick="0" advTm="12000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uilding, bathroom, showing&#10;&#10;Description automatically generated">
            <a:extLst>
              <a:ext uri="{FF2B5EF4-FFF2-40B4-BE49-F238E27FC236}">
                <a16:creationId xmlns:a16="http://schemas.microsoft.com/office/drawing/2014/main" id="{6174682B-74A9-42E5-A55D-F767B55DF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r="8210" b="64222"/>
          <a:stretch/>
        </p:blipFill>
        <p:spPr>
          <a:xfrm rot="10800000">
            <a:off x="-1" y="0"/>
            <a:ext cx="121446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803688-70D0-4A2B-A051-680AB1A11C58}"/>
              </a:ext>
            </a:extLst>
          </p:cNvPr>
          <p:cNvSpPr txBox="1"/>
          <p:nvPr/>
        </p:nvSpPr>
        <p:spPr>
          <a:xfrm>
            <a:off x="7704666" y="508000"/>
            <a:ext cx="4241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Drive-through Live Nativity Scene</a:t>
            </a:r>
          </a:p>
        </p:txBody>
      </p:sp>
    </p:spTree>
    <p:extLst>
      <p:ext uri="{BB962C8B-B14F-4D97-AF65-F5344CB8AC3E}">
        <p14:creationId xmlns:p14="http://schemas.microsoft.com/office/powerpoint/2010/main" val="1061461541"/>
      </p:ext>
    </p:extLst>
  </p:cSld>
  <p:clrMapOvr>
    <a:masterClrMapping/>
  </p:clrMapOvr>
  <p:transition spd="slow" advClick="0" advTm="12000">
    <p:wipe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uilding, bathroom, showing&#10;&#10;Description automatically generated">
            <a:extLst>
              <a:ext uri="{FF2B5EF4-FFF2-40B4-BE49-F238E27FC236}">
                <a16:creationId xmlns:a16="http://schemas.microsoft.com/office/drawing/2014/main" id="{6174682B-74A9-42E5-A55D-F767B55DF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73889" r="9076"/>
          <a:stretch/>
        </p:blipFill>
        <p:spPr>
          <a:xfrm rot="16200000">
            <a:off x="-1992609" y="2001077"/>
            <a:ext cx="6858002" cy="2872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C6D2FF-DF46-43CA-A12C-12A8445B4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9910" r="51297" b="50488"/>
          <a:stretch/>
        </p:blipFill>
        <p:spPr>
          <a:xfrm rot="5400000">
            <a:off x="5541981" y="207981"/>
            <a:ext cx="6857999" cy="6442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9EB260-62A8-44E9-B3EC-44CCD4705C46}"/>
              </a:ext>
            </a:extLst>
          </p:cNvPr>
          <p:cNvSpPr txBox="1"/>
          <p:nvPr/>
        </p:nvSpPr>
        <p:spPr>
          <a:xfrm>
            <a:off x="2982105" y="372533"/>
            <a:ext cx="26585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Drive-through Live Nativity Scene</a:t>
            </a:r>
          </a:p>
        </p:txBody>
      </p:sp>
    </p:spTree>
    <p:extLst>
      <p:ext uri="{BB962C8B-B14F-4D97-AF65-F5344CB8AC3E}">
        <p14:creationId xmlns:p14="http://schemas.microsoft.com/office/powerpoint/2010/main" val="361074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F16382-69A6-42C3-B31A-46C6ADC75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11777" r="48357" b="37778"/>
          <a:stretch/>
        </p:blipFill>
        <p:spPr>
          <a:xfrm rot="5400000">
            <a:off x="2667000" y="-1373505"/>
            <a:ext cx="6858000" cy="9605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AFDB9-0119-4DE5-B168-62F3FE150ED6}"/>
              </a:ext>
            </a:extLst>
          </p:cNvPr>
          <p:cNvSpPr txBox="1"/>
          <p:nvPr/>
        </p:nvSpPr>
        <p:spPr>
          <a:xfrm>
            <a:off x="2628900" y="372534"/>
            <a:ext cx="7577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Teachers’ Convention</a:t>
            </a:r>
          </a:p>
        </p:txBody>
      </p:sp>
    </p:spTree>
    <p:extLst>
      <p:ext uri="{BB962C8B-B14F-4D97-AF65-F5344CB8AC3E}">
        <p14:creationId xmlns:p14="http://schemas.microsoft.com/office/powerpoint/2010/main" val="1234581366"/>
      </p:ext>
    </p:extLst>
  </p:cSld>
  <p:clrMapOvr>
    <a:masterClrMapping/>
  </p:clrMapOvr>
  <p:transition spd="slow" advClick="0" advTm="12000">
    <p:wipe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boy, indoor&#10;&#10;Description automatically generated">
            <a:extLst>
              <a:ext uri="{FF2B5EF4-FFF2-40B4-BE49-F238E27FC236}">
                <a16:creationId xmlns:a16="http://schemas.microsoft.com/office/drawing/2014/main" id="{EBDDCA5D-D886-4058-A7DA-70B4B175D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6" r="-3" b="21363"/>
          <a:stretch/>
        </p:blipFill>
        <p:spPr>
          <a:xfrm>
            <a:off x="5120366" y="0"/>
            <a:ext cx="5748528" cy="323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C9A9AA2-B2E4-422B-B228-E344307083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5" r="-2" b="1006"/>
          <a:stretch/>
        </p:blipFill>
        <p:spPr>
          <a:xfrm>
            <a:off x="5120366" y="3239244"/>
            <a:ext cx="5748527" cy="3618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person, indoor, man&#10;&#10;Description automatically generated">
            <a:extLst>
              <a:ext uri="{FF2B5EF4-FFF2-40B4-BE49-F238E27FC236}">
                <a16:creationId xmlns:a16="http://schemas.microsoft.com/office/drawing/2014/main" id="{7592FC65-B9BE-4FE5-B3D1-2553785C8C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r="-1" b="271"/>
          <a:stretch/>
        </p:blipFill>
        <p:spPr>
          <a:xfrm rot="16200000">
            <a:off x="-868818" y="868820"/>
            <a:ext cx="6858002" cy="5120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6A5597-30BF-4BA3-85D7-83E6A4BD8A4B}"/>
              </a:ext>
            </a:extLst>
          </p:cNvPr>
          <p:cNvSpPr txBox="1"/>
          <p:nvPr/>
        </p:nvSpPr>
        <p:spPr>
          <a:xfrm rot="5400000">
            <a:off x="8371611" y="2916932"/>
            <a:ext cx="6435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Master’s Club</a:t>
            </a:r>
          </a:p>
        </p:txBody>
      </p:sp>
    </p:spTree>
    <p:extLst>
      <p:ext uri="{BB962C8B-B14F-4D97-AF65-F5344CB8AC3E}">
        <p14:creationId xmlns:p14="http://schemas.microsoft.com/office/powerpoint/2010/main" val="1862740639"/>
      </p:ext>
    </p:extLst>
  </p:cSld>
  <p:clrMapOvr>
    <a:masterClrMapping/>
  </p:clrMapOvr>
  <p:transition spd="slow" advClick="0" advTm="12000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floor, young&#10;&#10;Description automatically generated">
            <a:extLst>
              <a:ext uri="{FF2B5EF4-FFF2-40B4-BE49-F238E27FC236}">
                <a16:creationId xmlns:a16="http://schemas.microsoft.com/office/drawing/2014/main" id="{8F3DAAB5-D8F4-4B40-91F0-CFD52F156C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16200000">
            <a:off x="-482379" y="1094507"/>
            <a:ext cx="6269171" cy="4668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F3B9D3E-6200-4C27-82EA-ABCD5D8B3E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r="11936"/>
          <a:stretch/>
        </p:blipFill>
        <p:spPr>
          <a:xfrm>
            <a:off x="5247794" y="294412"/>
            <a:ext cx="5572605" cy="626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61EAFC-077A-4F30-AB55-9A36EF0C6907}"/>
              </a:ext>
            </a:extLst>
          </p:cNvPr>
          <p:cNvSpPr txBox="1"/>
          <p:nvPr/>
        </p:nvSpPr>
        <p:spPr>
          <a:xfrm rot="5400000">
            <a:off x="8371611" y="2916932"/>
            <a:ext cx="6435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Master’s Club</a:t>
            </a:r>
          </a:p>
        </p:txBody>
      </p:sp>
    </p:spTree>
    <p:extLst>
      <p:ext uri="{BB962C8B-B14F-4D97-AF65-F5344CB8AC3E}">
        <p14:creationId xmlns:p14="http://schemas.microsoft.com/office/powerpoint/2010/main" val="4073693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uilding&#10;&#10;Description automatically generated">
            <a:extLst>
              <a:ext uri="{FF2B5EF4-FFF2-40B4-BE49-F238E27FC236}">
                <a16:creationId xmlns:a16="http://schemas.microsoft.com/office/drawing/2014/main" id="{357B45E2-CB4D-43B6-8A99-591FF72B3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3" t="1830" r="9685" b="56660"/>
          <a:stretch/>
        </p:blipFill>
        <p:spPr>
          <a:xfrm rot="5400000">
            <a:off x="2666998" y="-2017758"/>
            <a:ext cx="6858003" cy="10893513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679685C-2417-4FBF-B686-C6F1E773F6E4}"/>
              </a:ext>
            </a:extLst>
          </p:cNvPr>
          <p:cNvSpPr/>
          <p:nvPr/>
        </p:nvSpPr>
        <p:spPr>
          <a:xfrm>
            <a:off x="649243" y="257695"/>
            <a:ext cx="3806379" cy="1280159"/>
          </a:xfrm>
          <a:prstGeom prst="homePlate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5C77F-A5BA-4EDE-B50A-6165D15C3A99}"/>
              </a:ext>
            </a:extLst>
          </p:cNvPr>
          <p:cNvSpPr txBox="1"/>
          <p:nvPr/>
        </p:nvSpPr>
        <p:spPr>
          <a:xfrm>
            <a:off x="281883" y="257696"/>
            <a:ext cx="4090737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Deacons</a:t>
            </a:r>
          </a:p>
        </p:txBody>
      </p:sp>
    </p:spTree>
    <p:extLst>
      <p:ext uri="{BB962C8B-B14F-4D97-AF65-F5344CB8AC3E}">
        <p14:creationId xmlns:p14="http://schemas.microsoft.com/office/powerpoint/2010/main" val="339135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F5C4C-C45B-40C4-BA02-C46BBF49A29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8" r="8366"/>
          <a:stretch/>
        </p:blipFill>
        <p:spPr>
          <a:xfrm>
            <a:off x="2989117" y="381276"/>
            <a:ext cx="6213765" cy="5209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BCA43F-3D28-4BC4-AAFF-0A35329D2C6B}"/>
              </a:ext>
            </a:extLst>
          </p:cNvPr>
          <p:cNvSpPr txBox="1"/>
          <p:nvPr/>
        </p:nvSpPr>
        <p:spPr>
          <a:xfrm>
            <a:off x="3200400" y="5777345"/>
            <a:ext cx="4946073" cy="644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80FC0-CC47-4F36-A5B9-F826B2C2E5FE}"/>
              </a:ext>
            </a:extLst>
          </p:cNvPr>
          <p:cNvSpPr txBox="1"/>
          <p:nvPr/>
        </p:nvSpPr>
        <p:spPr>
          <a:xfrm>
            <a:off x="1752599" y="5777345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Master’s Club Regionals 2014</a:t>
            </a:r>
          </a:p>
        </p:txBody>
      </p:sp>
    </p:spTree>
    <p:extLst>
      <p:ext uri="{BB962C8B-B14F-4D97-AF65-F5344CB8AC3E}">
        <p14:creationId xmlns:p14="http://schemas.microsoft.com/office/powerpoint/2010/main" val="156488238"/>
      </p:ext>
    </p:extLst>
  </p:cSld>
  <p:clrMapOvr>
    <a:masterClrMapping/>
  </p:clrMapOvr>
  <p:transition spd="slow" advClick="0" advTm="12000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4131D68B-C924-4A12-A775-F6F67A1A5A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r="18615"/>
          <a:stretch/>
        </p:blipFill>
        <p:spPr>
          <a:xfrm>
            <a:off x="0" y="1066810"/>
            <a:ext cx="5318023" cy="5791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F50D3E64-871F-4D0E-88AC-933392BD9A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r="8927"/>
          <a:stretch/>
        </p:blipFill>
        <p:spPr>
          <a:xfrm>
            <a:off x="5318023" y="0"/>
            <a:ext cx="6873977" cy="5686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E87A1-4373-4F45-B4BF-C08C2507AD43}"/>
              </a:ext>
            </a:extLst>
          </p:cNvPr>
          <p:cNvSpPr txBox="1"/>
          <p:nvPr/>
        </p:nvSpPr>
        <p:spPr>
          <a:xfrm>
            <a:off x="855611" y="210240"/>
            <a:ext cx="36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Crazy Hat Night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F4FAD-199C-4543-98E1-9321C65ABB6D}"/>
              </a:ext>
            </a:extLst>
          </p:cNvPr>
          <p:cNvSpPr txBox="1"/>
          <p:nvPr/>
        </p:nvSpPr>
        <p:spPr>
          <a:xfrm>
            <a:off x="6951611" y="5948980"/>
            <a:ext cx="36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Master’s Club</a:t>
            </a:r>
          </a:p>
        </p:txBody>
      </p:sp>
    </p:spTree>
    <p:extLst>
      <p:ext uri="{BB962C8B-B14F-4D97-AF65-F5344CB8AC3E}">
        <p14:creationId xmlns:p14="http://schemas.microsoft.com/office/powerpoint/2010/main" val="242578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dish, different&#10;&#10;Description automatically generated">
            <a:extLst>
              <a:ext uri="{FF2B5EF4-FFF2-40B4-BE49-F238E27FC236}">
                <a16:creationId xmlns:a16="http://schemas.microsoft.com/office/drawing/2014/main" id="{CE8BFB1B-25AB-44BC-81F1-3A4386784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9" t="48999" r="50000"/>
          <a:stretch/>
        </p:blipFill>
        <p:spPr>
          <a:xfrm rot="5400000">
            <a:off x="2135194" y="-584523"/>
            <a:ext cx="5631181" cy="8027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42F4E-7105-4EA5-B825-C2230A564041}"/>
              </a:ext>
            </a:extLst>
          </p:cNvPr>
          <p:cNvSpPr txBox="1"/>
          <p:nvPr/>
        </p:nvSpPr>
        <p:spPr>
          <a:xfrm>
            <a:off x="9646921" y="1476588"/>
            <a:ext cx="1938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Youth Group</a:t>
            </a:r>
          </a:p>
        </p:txBody>
      </p:sp>
    </p:spTree>
    <p:extLst>
      <p:ext uri="{BB962C8B-B14F-4D97-AF65-F5344CB8AC3E}">
        <p14:creationId xmlns:p14="http://schemas.microsoft.com/office/powerpoint/2010/main" val="1488197689"/>
      </p:ext>
    </p:extLst>
  </p:cSld>
  <p:clrMapOvr>
    <a:masterClrMapping/>
  </p:clrMapOvr>
  <p:transition spd="slow" advClick="0" advTm="12000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1D240788-2762-44BB-9D49-12EBF5D0B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r="2501"/>
          <a:stretch/>
        </p:blipFill>
        <p:spPr>
          <a:xfrm>
            <a:off x="3429000" y="0"/>
            <a:ext cx="87096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9CDFCB-35B0-4FBF-B0B3-ECF77ED00994}"/>
              </a:ext>
            </a:extLst>
          </p:cNvPr>
          <p:cNvSpPr txBox="1"/>
          <p:nvPr/>
        </p:nvSpPr>
        <p:spPr>
          <a:xfrm>
            <a:off x="777240" y="1150620"/>
            <a:ext cx="1905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Pastor Randy and Becky Bray</a:t>
            </a:r>
          </a:p>
        </p:txBody>
      </p:sp>
    </p:spTree>
    <p:extLst>
      <p:ext uri="{BB962C8B-B14F-4D97-AF65-F5344CB8AC3E}">
        <p14:creationId xmlns:p14="http://schemas.microsoft.com/office/powerpoint/2010/main" val="2646825732"/>
      </p:ext>
    </p:extLst>
  </p:cSld>
  <p:clrMapOvr>
    <a:masterClrMapping/>
  </p:clrMapOvr>
  <p:transition spd="slow" advClick="0" advTm="1200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B7999CDF-504F-470C-B530-71415A9D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B69E03-7EDE-43B2-92FB-0C97A13F9F52}"/>
              </a:ext>
            </a:extLst>
          </p:cNvPr>
          <p:cNvSpPr txBox="1"/>
          <p:nvPr/>
        </p:nvSpPr>
        <p:spPr>
          <a:xfrm>
            <a:off x="8995757" y="1191042"/>
            <a:ext cx="3394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Missions Conference 2018</a:t>
            </a:r>
          </a:p>
        </p:txBody>
      </p:sp>
    </p:spTree>
    <p:extLst>
      <p:ext uri="{BB962C8B-B14F-4D97-AF65-F5344CB8AC3E}">
        <p14:creationId xmlns:p14="http://schemas.microsoft.com/office/powerpoint/2010/main" val="3411872693"/>
      </p:ext>
    </p:extLst>
  </p:cSld>
  <p:clrMapOvr>
    <a:masterClrMapping/>
  </p:clrMapOvr>
  <p:transition spd="slow" advClick="0" advTm="12000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s&#10;&#10;Description automatically generated">
            <a:extLst>
              <a:ext uri="{FF2B5EF4-FFF2-40B4-BE49-F238E27FC236}">
                <a16:creationId xmlns:a16="http://schemas.microsoft.com/office/drawing/2014/main" id="{758D3194-E612-4754-B58A-197AC97C5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/>
          <a:stretch/>
        </p:blipFill>
        <p:spPr>
          <a:xfrm>
            <a:off x="4047066" y="0"/>
            <a:ext cx="814493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4E277D-5292-4950-9BD1-52D3955F2D69}"/>
              </a:ext>
            </a:extLst>
          </p:cNvPr>
          <p:cNvSpPr txBox="1"/>
          <p:nvPr/>
        </p:nvSpPr>
        <p:spPr>
          <a:xfrm>
            <a:off x="372533" y="1166842"/>
            <a:ext cx="337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First Responders’ Sunday </a:t>
            </a:r>
          </a:p>
          <a:p>
            <a:pPr algn="ctr"/>
            <a:r>
              <a:rPr lang="en-US" sz="48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002450"/>
      </p:ext>
    </p:extLst>
  </p:cSld>
  <p:clrMapOvr>
    <a:masterClrMapping/>
  </p:clrMapOvr>
  <p:transition spd="slow" advClick="0" advTm="12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dish, different&#10;&#10;Description automatically generated">
            <a:extLst>
              <a:ext uri="{FF2B5EF4-FFF2-40B4-BE49-F238E27FC236}">
                <a16:creationId xmlns:a16="http://schemas.microsoft.com/office/drawing/2014/main" id="{6A260D2E-D05E-49CE-8941-7338708D1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1112" r="60532" b="53445"/>
          <a:stretch/>
        </p:blipFill>
        <p:spPr>
          <a:xfrm rot="5400000">
            <a:off x="2667000" y="-2416766"/>
            <a:ext cx="6858000" cy="116915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3047E1-B882-42A4-A4EB-86AAEC54DF08}"/>
              </a:ext>
            </a:extLst>
          </p:cNvPr>
          <p:cNvGrpSpPr/>
          <p:nvPr/>
        </p:nvGrpSpPr>
        <p:grpSpPr>
          <a:xfrm>
            <a:off x="8135387" y="186452"/>
            <a:ext cx="3806379" cy="1280159"/>
            <a:chOff x="8135387" y="186452"/>
            <a:chExt cx="3806379" cy="1280159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AECC85B6-9776-427D-90A3-32E98ED002F9}"/>
                </a:ext>
              </a:extLst>
            </p:cNvPr>
            <p:cNvSpPr/>
            <p:nvPr/>
          </p:nvSpPr>
          <p:spPr>
            <a:xfrm flipH="1">
              <a:off x="8135387" y="186452"/>
              <a:ext cx="3806379" cy="1280159"/>
            </a:xfrm>
            <a:prstGeom prst="homePlate">
              <a:avLst/>
            </a:prstGeom>
            <a:solidFill>
              <a:schemeClr val="bg1">
                <a:lumMod val="95000"/>
                <a:lumOff val="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458ECBB-6B4E-4276-ADFE-2D32484B4686}"/>
                </a:ext>
              </a:extLst>
            </p:cNvPr>
            <p:cNvSpPr txBox="1"/>
            <p:nvPr/>
          </p:nvSpPr>
          <p:spPr>
            <a:xfrm>
              <a:off x="8512766" y="441810"/>
              <a:ext cx="3429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Youth 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9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refrigerator, appliance, indoor, white goods&#10;&#10;Description automatically generated">
            <a:extLst>
              <a:ext uri="{FF2B5EF4-FFF2-40B4-BE49-F238E27FC236}">
                <a16:creationId xmlns:a16="http://schemas.microsoft.com/office/drawing/2014/main" id="{9BA9F720-DFA2-4E07-9F7D-C3EFF8B79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2392" r="58436" b="56405"/>
          <a:stretch/>
        </p:blipFill>
        <p:spPr>
          <a:xfrm rot="16200000">
            <a:off x="4474877" y="-873436"/>
            <a:ext cx="6325173" cy="859572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5D6B23-40DD-41D6-9CBF-429F269C3771}"/>
              </a:ext>
            </a:extLst>
          </p:cNvPr>
          <p:cNvSpPr txBox="1"/>
          <p:nvPr/>
        </p:nvSpPr>
        <p:spPr>
          <a:xfrm>
            <a:off x="-165004" y="1540437"/>
            <a:ext cx="36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Bus Ministry</a:t>
            </a:r>
          </a:p>
        </p:txBody>
      </p:sp>
    </p:spTree>
    <p:extLst>
      <p:ext uri="{BB962C8B-B14F-4D97-AF65-F5344CB8AC3E}">
        <p14:creationId xmlns:p14="http://schemas.microsoft.com/office/powerpoint/2010/main" val="1364184313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frigerator, appliance, indoor, white goods&#10;&#10;Description automatically generated">
            <a:extLst>
              <a:ext uri="{FF2B5EF4-FFF2-40B4-BE49-F238E27FC236}">
                <a16:creationId xmlns:a16="http://schemas.microsoft.com/office/drawing/2014/main" id="{61F8A446-4FBD-4008-8992-5B0F1947C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7" t="1481" r="16977" b="56389"/>
          <a:stretch/>
        </p:blipFill>
        <p:spPr>
          <a:xfrm rot="5400000">
            <a:off x="4432630" y="-881239"/>
            <a:ext cx="6302532" cy="8595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70DCD-1A10-4A97-A121-7FC1599F495B}"/>
              </a:ext>
            </a:extLst>
          </p:cNvPr>
          <p:cNvSpPr txBox="1"/>
          <p:nvPr/>
        </p:nvSpPr>
        <p:spPr>
          <a:xfrm>
            <a:off x="-165004" y="1540437"/>
            <a:ext cx="36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Bus Ministry</a:t>
            </a:r>
          </a:p>
        </p:txBody>
      </p:sp>
    </p:spTree>
    <p:extLst>
      <p:ext uri="{BB962C8B-B14F-4D97-AF65-F5344CB8AC3E}">
        <p14:creationId xmlns:p14="http://schemas.microsoft.com/office/powerpoint/2010/main" val="869859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uilding&#10;&#10;Description automatically generated">
            <a:extLst>
              <a:ext uri="{FF2B5EF4-FFF2-40B4-BE49-F238E27FC236}">
                <a16:creationId xmlns:a16="http://schemas.microsoft.com/office/drawing/2014/main" id="{357B45E2-CB4D-43B6-8A99-591FF72B3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474" r="55682" b="56482"/>
          <a:stretch/>
        </p:blipFill>
        <p:spPr>
          <a:xfrm rot="5400000">
            <a:off x="7118891" y="-1020371"/>
            <a:ext cx="4052738" cy="6093479"/>
          </a:xfrm>
          <a:prstGeom prst="rect">
            <a:avLst/>
          </a:prstGeom>
        </p:spPr>
      </p:pic>
      <p:pic>
        <p:nvPicPr>
          <p:cNvPr id="4" name="Picture 3" descr="A picture containing photo, building&#10;&#10;Description automatically generated">
            <a:extLst>
              <a:ext uri="{FF2B5EF4-FFF2-40B4-BE49-F238E27FC236}">
                <a16:creationId xmlns:a16="http://schemas.microsoft.com/office/drawing/2014/main" id="{4FE31EDC-E235-4B33-8DA2-00E95963D8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3" t="50362" r="9224" b="7771"/>
          <a:stretch/>
        </p:blipFill>
        <p:spPr>
          <a:xfrm rot="5400000">
            <a:off x="1022892" y="-1022892"/>
            <a:ext cx="4052737" cy="6098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3292CE-D81E-45F3-9650-6AC102E2FE7B}"/>
              </a:ext>
            </a:extLst>
          </p:cNvPr>
          <p:cNvSpPr txBox="1"/>
          <p:nvPr/>
        </p:nvSpPr>
        <p:spPr>
          <a:xfrm>
            <a:off x="1566168" y="4283240"/>
            <a:ext cx="9054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Service </a:t>
            </a:r>
          </a:p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Old Auditori</a:t>
            </a:r>
            <a:r>
              <a:rPr lang="en-US" sz="6000" dirty="0"/>
              <a:t>um</a:t>
            </a:r>
          </a:p>
        </p:txBody>
      </p:sp>
    </p:spTree>
    <p:extLst>
      <p:ext uri="{BB962C8B-B14F-4D97-AF65-F5344CB8AC3E}">
        <p14:creationId xmlns:p14="http://schemas.microsoft.com/office/powerpoint/2010/main" val="3555405001"/>
      </p:ext>
    </p:extLst>
  </p:cSld>
  <p:clrMapOvr>
    <a:masterClrMapping/>
  </p:clrMapOvr>
  <p:transition spd="slow"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hoto, indoor, window&#10;&#10;Description automatically generated">
            <a:extLst>
              <a:ext uri="{FF2B5EF4-FFF2-40B4-BE49-F238E27FC236}">
                <a16:creationId xmlns:a16="http://schemas.microsoft.com/office/drawing/2014/main" id="{9742F290-F707-4CEF-B1A3-0A9F210AB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2247" r="56367" b="53675"/>
          <a:stretch/>
        </p:blipFill>
        <p:spPr>
          <a:xfrm rot="5665974">
            <a:off x="2270704" y="-1903140"/>
            <a:ext cx="7652026" cy="10645736"/>
          </a:xfrm>
          <a:custGeom>
            <a:avLst/>
            <a:gdLst>
              <a:gd name="connsiteX0" fmla="*/ 583779 w 5683022"/>
              <a:gd name="connsiteY0" fmla="*/ 7925661 h 7925661"/>
              <a:gd name="connsiteX1" fmla="*/ 0 w 5683022"/>
              <a:gd name="connsiteY1" fmla="*/ 395311 h 7925661"/>
              <a:gd name="connsiteX2" fmla="*/ 5099244 w 5683022"/>
              <a:gd name="connsiteY2" fmla="*/ 0 h 7925661"/>
              <a:gd name="connsiteX3" fmla="*/ 5683022 w 5683022"/>
              <a:gd name="connsiteY3" fmla="*/ 7530350 h 792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3022" h="7925661">
                <a:moveTo>
                  <a:pt x="583779" y="7925661"/>
                </a:moveTo>
                <a:lnTo>
                  <a:pt x="0" y="395311"/>
                </a:lnTo>
                <a:lnTo>
                  <a:pt x="5099244" y="0"/>
                </a:lnTo>
                <a:lnTo>
                  <a:pt x="5683022" y="753035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A0BA52-D382-4F4F-B178-3C4089EB39EB}"/>
              </a:ext>
            </a:extLst>
          </p:cNvPr>
          <p:cNvSpPr txBox="1"/>
          <p:nvPr/>
        </p:nvSpPr>
        <p:spPr>
          <a:xfrm>
            <a:off x="1566168" y="4283240"/>
            <a:ext cx="9054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Service </a:t>
            </a:r>
          </a:p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Old Auditorium</a:t>
            </a:r>
          </a:p>
        </p:txBody>
      </p:sp>
    </p:spTree>
    <p:extLst>
      <p:ext uri="{BB962C8B-B14F-4D97-AF65-F5344CB8AC3E}">
        <p14:creationId xmlns:p14="http://schemas.microsoft.com/office/powerpoint/2010/main" val="3966287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000">
        <p159:morph option="byObject"/>
      </p:transition>
    </mc:Choice>
    <mc:Fallback>
      <p:transition spd="slow" advClick="0" advTm="12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397</TotalTime>
  <Words>144</Words>
  <Application>Microsoft Office PowerPoint</Application>
  <PresentationFormat>Widescreen</PresentationFormat>
  <Paragraphs>55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Calisto MT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Petit</dc:creator>
  <cp:lastModifiedBy>Don Petit</cp:lastModifiedBy>
  <cp:revision>3</cp:revision>
  <dcterms:created xsi:type="dcterms:W3CDTF">2019-08-22T01:26:28Z</dcterms:created>
  <dcterms:modified xsi:type="dcterms:W3CDTF">2019-08-25T03:48:23Z</dcterms:modified>
</cp:coreProperties>
</file>